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9"/>
  </p:notesMasterIdLst>
  <p:handoutMasterIdLst>
    <p:handoutMasterId r:id="rId20"/>
  </p:handoutMasterIdLst>
  <p:sldIdLst>
    <p:sldId id="256" r:id="rId3"/>
    <p:sldId id="682" r:id="rId4"/>
    <p:sldId id="635" r:id="rId5"/>
    <p:sldId id="688" r:id="rId6"/>
    <p:sldId id="701" r:id="rId7"/>
    <p:sldId id="689" r:id="rId8"/>
    <p:sldId id="698" r:id="rId9"/>
    <p:sldId id="690" r:id="rId10"/>
    <p:sldId id="691" r:id="rId11"/>
    <p:sldId id="695" r:id="rId12"/>
    <p:sldId id="693" r:id="rId13"/>
    <p:sldId id="694" r:id="rId14"/>
    <p:sldId id="692" r:id="rId15"/>
    <p:sldId id="696" r:id="rId16"/>
    <p:sldId id="699" r:id="rId17"/>
    <p:sldId id="700" r:id="rId18"/>
  </p:sldIdLst>
  <p:sldSz cx="9144000" cy="6858000" type="screen4x3"/>
  <p:notesSz cx="7104063" cy="10234613"/>
  <p:defaultTextStyle>
    <a:defPPr>
      <a:defRPr lang="en-GB"/>
    </a:defPPr>
    <a:lvl1pPr algn="l" defTabSz="449263" rtl="0" fontAlgn="base">
      <a:lnSpc>
        <a:spcPct val="87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742950" indent="-285750" algn="l" defTabSz="449263" rtl="0" fontAlgn="base">
      <a:lnSpc>
        <a:spcPct val="87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1143000" indent="-228600" algn="l" defTabSz="449263" rtl="0" fontAlgn="base">
      <a:lnSpc>
        <a:spcPct val="87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600200" indent="-228600" algn="l" defTabSz="449263" rtl="0" fontAlgn="base">
      <a:lnSpc>
        <a:spcPct val="87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2057400" indent="-228600" algn="l" defTabSz="449263" rtl="0" fontAlgn="base">
      <a:lnSpc>
        <a:spcPct val="87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87" userDrawn="1">
          <p15:clr>
            <a:srgbClr val="A4A3A4"/>
          </p15:clr>
        </p15:guide>
        <p15:guide id="2" pos="2279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佐藤 文優" initials="佐文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99FFCC"/>
    <a:srgbClr val="FF9933"/>
    <a:srgbClr val="FFFFCC"/>
    <a:srgbClr val="0099FF"/>
    <a:srgbClr val="FF7C8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1717A7-A71A-4ED4-A095-30A09FC8F1FC}" v="603" dt="2022-06-30T07:52:05.2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03" autoAdjust="0"/>
    <p:restoredTop sz="86410" autoAdjust="0"/>
  </p:normalViewPr>
  <p:slideViewPr>
    <p:cSldViewPr>
      <p:cViewPr varScale="1">
        <p:scale>
          <a:sx n="80" d="100"/>
          <a:sy n="80" d="100"/>
        </p:scale>
        <p:origin x="672" y="6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-1672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3254" y="62"/>
      </p:cViewPr>
      <p:guideLst>
        <p:guide orient="horz" pos="2987"/>
        <p:guide pos="227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16/11/relationships/changesInfo" Target="changesInfos/changesInfo1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武田 保真" userId="cdf2f9090d64e974" providerId="LiveId" clId="{201717A7-A71A-4ED4-A095-30A09FC8F1FC}"/>
    <pc:docChg chg="custSel addSld delSld modSld sldOrd modNotesMaster modHandout">
      <pc:chgData name="武田 保真" userId="cdf2f9090d64e974" providerId="LiveId" clId="{201717A7-A71A-4ED4-A095-30A09FC8F1FC}" dt="2022-06-30T07:52:05.222" v="3175"/>
      <pc:docMkLst>
        <pc:docMk/>
      </pc:docMkLst>
      <pc:sldChg chg="modNotes">
        <pc:chgData name="武田 保真" userId="cdf2f9090d64e974" providerId="LiveId" clId="{201717A7-A71A-4ED4-A095-30A09FC8F1FC}" dt="2022-06-30T07:52:05.222" v="3175"/>
        <pc:sldMkLst>
          <pc:docMk/>
          <pc:sldMk cId="0" sldId="256"/>
        </pc:sldMkLst>
      </pc:sldChg>
      <pc:sldChg chg="modSp mod">
        <pc:chgData name="武田 保真" userId="cdf2f9090d64e974" providerId="LiveId" clId="{201717A7-A71A-4ED4-A095-30A09FC8F1FC}" dt="2022-06-30T06:21:38.240" v="565" actId="255"/>
        <pc:sldMkLst>
          <pc:docMk/>
          <pc:sldMk cId="2276787741" sldId="635"/>
        </pc:sldMkLst>
        <pc:spChg chg="mod">
          <ac:chgData name="武田 保真" userId="cdf2f9090d64e974" providerId="LiveId" clId="{201717A7-A71A-4ED4-A095-30A09FC8F1FC}" dt="2022-06-30T05:55:49.996" v="30" actId="20577"/>
          <ac:spMkLst>
            <pc:docMk/>
            <pc:sldMk cId="2276787741" sldId="635"/>
            <ac:spMk id="2" creationId="{00000000-0000-0000-0000-000000000000}"/>
          </ac:spMkLst>
        </pc:spChg>
        <pc:spChg chg="mod">
          <ac:chgData name="武田 保真" userId="cdf2f9090d64e974" providerId="LiveId" clId="{201717A7-A71A-4ED4-A095-30A09FC8F1FC}" dt="2022-06-30T06:21:38.240" v="565" actId="255"/>
          <ac:spMkLst>
            <pc:docMk/>
            <pc:sldMk cId="2276787741" sldId="635"/>
            <ac:spMk id="3" creationId="{00000000-0000-0000-0000-000000000000}"/>
          </ac:spMkLst>
        </pc:spChg>
      </pc:sldChg>
      <pc:sldChg chg="addSp delSp modSp mod">
        <pc:chgData name="武田 保真" userId="cdf2f9090d64e974" providerId="LiveId" clId="{201717A7-A71A-4ED4-A095-30A09FC8F1FC}" dt="2022-06-30T07:44:56.417" v="3174" actId="11529"/>
        <pc:sldMkLst>
          <pc:docMk/>
          <pc:sldMk cId="1923367048" sldId="674"/>
        </pc:sldMkLst>
        <pc:spChg chg="mod">
          <ac:chgData name="武田 保真" userId="cdf2f9090d64e974" providerId="LiveId" clId="{201717A7-A71A-4ED4-A095-30A09FC8F1FC}" dt="2022-06-30T06:36:04.675" v="723" actId="20577"/>
          <ac:spMkLst>
            <pc:docMk/>
            <pc:sldMk cId="1923367048" sldId="674"/>
            <ac:spMk id="2" creationId="{00000000-0000-0000-0000-000000000000}"/>
          </ac:spMkLst>
        </pc:spChg>
        <pc:spChg chg="del mod">
          <ac:chgData name="武田 保真" userId="cdf2f9090d64e974" providerId="LiveId" clId="{201717A7-A71A-4ED4-A095-30A09FC8F1FC}" dt="2022-06-30T06:14:16.928" v="244" actId="478"/>
          <ac:spMkLst>
            <pc:docMk/>
            <pc:sldMk cId="1923367048" sldId="674"/>
            <ac:spMk id="3" creationId="{00000000-0000-0000-0000-000000000000}"/>
          </ac:spMkLst>
        </pc:spChg>
        <pc:spChg chg="add mod">
          <ac:chgData name="武田 保真" userId="cdf2f9090d64e974" providerId="LiveId" clId="{201717A7-A71A-4ED4-A095-30A09FC8F1FC}" dt="2022-06-30T07:40:18.071" v="2873" actId="14100"/>
          <ac:spMkLst>
            <pc:docMk/>
            <pc:sldMk cId="1923367048" sldId="674"/>
            <ac:spMk id="4" creationId="{3387FF1D-29A6-B151-1FC9-041DDDF1632E}"/>
          </ac:spMkLst>
        </pc:spChg>
        <pc:spChg chg="add mod">
          <ac:chgData name="武田 保真" userId="cdf2f9090d64e974" providerId="LiveId" clId="{201717A7-A71A-4ED4-A095-30A09FC8F1FC}" dt="2022-06-30T07:40:22.631" v="2874" actId="14100"/>
          <ac:spMkLst>
            <pc:docMk/>
            <pc:sldMk cId="1923367048" sldId="674"/>
            <ac:spMk id="5" creationId="{CB5FD138-6B44-4778-4FE4-52FDA118DF09}"/>
          </ac:spMkLst>
        </pc:spChg>
        <pc:spChg chg="add mod">
          <ac:chgData name="武田 保真" userId="cdf2f9090d64e974" providerId="LiveId" clId="{201717A7-A71A-4ED4-A095-30A09FC8F1FC}" dt="2022-06-30T07:40:47.250" v="2889" actId="1038"/>
          <ac:spMkLst>
            <pc:docMk/>
            <pc:sldMk cId="1923367048" sldId="674"/>
            <ac:spMk id="6" creationId="{7E08A6E6-2C3E-61BB-F24D-4A61A9A86FA2}"/>
          </ac:spMkLst>
        </pc:spChg>
        <pc:spChg chg="add mod">
          <ac:chgData name="武田 保真" userId="cdf2f9090d64e974" providerId="LiveId" clId="{201717A7-A71A-4ED4-A095-30A09FC8F1FC}" dt="2022-06-30T07:40:35.825" v="2885" actId="255"/>
          <ac:spMkLst>
            <pc:docMk/>
            <pc:sldMk cId="1923367048" sldId="674"/>
            <ac:spMk id="7" creationId="{B25EC8AE-0675-F0E1-6C65-2D7249A73A60}"/>
          </ac:spMkLst>
        </pc:spChg>
        <pc:spChg chg="add del mod">
          <ac:chgData name="武田 保真" userId="cdf2f9090d64e974" providerId="LiveId" clId="{201717A7-A71A-4ED4-A095-30A09FC8F1FC}" dt="2022-06-30T06:41:00.677" v="1176" actId="478"/>
          <ac:spMkLst>
            <pc:docMk/>
            <pc:sldMk cId="1923367048" sldId="674"/>
            <ac:spMk id="13" creationId="{43A7FC9D-A885-BCCD-0114-39D28370DD86}"/>
          </ac:spMkLst>
        </pc:spChg>
        <pc:spChg chg="add del mod">
          <ac:chgData name="武田 保真" userId="cdf2f9090d64e974" providerId="LiveId" clId="{201717A7-A71A-4ED4-A095-30A09FC8F1FC}" dt="2022-06-30T06:41:13.175" v="1205" actId="478"/>
          <ac:spMkLst>
            <pc:docMk/>
            <pc:sldMk cId="1923367048" sldId="674"/>
            <ac:spMk id="14" creationId="{439CECCF-6AA8-161C-EE6F-FD4001692E28}"/>
          </ac:spMkLst>
        </pc:spChg>
        <pc:spChg chg="add mod">
          <ac:chgData name="武田 保真" userId="cdf2f9090d64e974" providerId="LiveId" clId="{201717A7-A71A-4ED4-A095-30A09FC8F1FC}" dt="2022-06-30T07:40:56.492" v="2898" actId="1037"/>
          <ac:spMkLst>
            <pc:docMk/>
            <pc:sldMk cId="1923367048" sldId="674"/>
            <ac:spMk id="22" creationId="{2EB1DA2E-0EA5-8A8B-87FC-A005F4CE15EF}"/>
          </ac:spMkLst>
        </pc:spChg>
        <pc:spChg chg="add mod">
          <ac:chgData name="武田 保真" userId="cdf2f9090d64e974" providerId="LiveId" clId="{201717A7-A71A-4ED4-A095-30A09FC8F1FC}" dt="2022-06-30T07:40:56.492" v="2898" actId="1037"/>
          <ac:spMkLst>
            <pc:docMk/>
            <pc:sldMk cId="1923367048" sldId="674"/>
            <ac:spMk id="23" creationId="{F0FC1AB1-33FD-D146-A9D3-F1EDFAA3E10F}"/>
          </ac:spMkLst>
        </pc:spChg>
        <pc:spChg chg="add del mod">
          <ac:chgData name="武田 保真" userId="cdf2f9090d64e974" providerId="LiveId" clId="{201717A7-A71A-4ED4-A095-30A09FC8F1FC}" dt="2022-06-30T06:38:53.007" v="893" actId="478"/>
          <ac:spMkLst>
            <pc:docMk/>
            <pc:sldMk cId="1923367048" sldId="674"/>
            <ac:spMk id="24" creationId="{8366F5F5-AF72-3C77-2875-93F054CDF2CB}"/>
          </ac:spMkLst>
        </pc:spChg>
        <pc:spChg chg="add del mod">
          <ac:chgData name="武田 保真" userId="cdf2f9090d64e974" providerId="LiveId" clId="{201717A7-A71A-4ED4-A095-30A09FC8F1FC}" dt="2022-06-30T06:44:04.545" v="1273" actId="478"/>
          <ac:spMkLst>
            <pc:docMk/>
            <pc:sldMk cId="1923367048" sldId="674"/>
            <ac:spMk id="27" creationId="{C05B842B-F739-B15E-3F44-FDBA09F63894}"/>
          </ac:spMkLst>
        </pc:spChg>
        <pc:spChg chg="add del mod">
          <ac:chgData name="武田 保真" userId="cdf2f9090d64e974" providerId="LiveId" clId="{201717A7-A71A-4ED4-A095-30A09FC8F1FC}" dt="2022-06-30T06:44:15.066" v="1298" actId="478"/>
          <ac:spMkLst>
            <pc:docMk/>
            <pc:sldMk cId="1923367048" sldId="674"/>
            <ac:spMk id="28" creationId="{5AA46A1E-8999-9953-EC59-F5CDAC47740C}"/>
          </ac:spMkLst>
        </pc:spChg>
        <pc:spChg chg="add del">
          <ac:chgData name="武田 保真" userId="cdf2f9090d64e974" providerId="LiveId" clId="{201717A7-A71A-4ED4-A095-30A09FC8F1FC}" dt="2022-06-30T06:39:16.701" v="931" actId="478"/>
          <ac:spMkLst>
            <pc:docMk/>
            <pc:sldMk cId="1923367048" sldId="674"/>
            <ac:spMk id="29" creationId="{932CE5FD-5E91-5A38-D3BC-BAC48BEA5BDF}"/>
          </ac:spMkLst>
        </pc:spChg>
        <pc:spChg chg="add mod">
          <ac:chgData name="武田 保真" userId="cdf2f9090d64e974" providerId="LiveId" clId="{201717A7-A71A-4ED4-A095-30A09FC8F1FC}" dt="2022-06-30T07:40:56.492" v="2898" actId="1037"/>
          <ac:spMkLst>
            <pc:docMk/>
            <pc:sldMk cId="1923367048" sldId="674"/>
            <ac:spMk id="30" creationId="{52574715-97BB-C5DD-4908-FEBD48B3F4D0}"/>
          </ac:spMkLst>
        </pc:spChg>
        <pc:spChg chg="add mod">
          <ac:chgData name="武田 保真" userId="cdf2f9090d64e974" providerId="LiveId" clId="{201717A7-A71A-4ED4-A095-30A09FC8F1FC}" dt="2022-06-30T07:40:56.492" v="2898" actId="1037"/>
          <ac:spMkLst>
            <pc:docMk/>
            <pc:sldMk cId="1923367048" sldId="674"/>
            <ac:spMk id="31" creationId="{9CC33E5F-468E-2174-3A8F-2573CB2DCFCE}"/>
          </ac:spMkLst>
        </pc:spChg>
        <pc:spChg chg="add mod">
          <ac:chgData name="武田 保真" userId="cdf2f9090d64e974" providerId="LiveId" clId="{201717A7-A71A-4ED4-A095-30A09FC8F1FC}" dt="2022-06-30T07:40:56.492" v="2898" actId="1037"/>
          <ac:spMkLst>
            <pc:docMk/>
            <pc:sldMk cId="1923367048" sldId="674"/>
            <ac:spMk id="32" creationId="{A35E9842-3A00-8376-65B5-926361270A66}"/>
          </ac:spMkLst>
        </pc:spChg>
        <pc:spChg chg="add mod">
          <ac:chgData name="武田 保真" userId="cdf2f9090d64e974" providerId="LiveId" clId="{201717A7-A71A-4ED4-A095-30A09FC8F1FC}" dt="2022-06-30T07:40:56.492" v="2898" actId="1037"/>
          <ac:spMkLst>
            <pc:docMk/>
            <pc:sldMk cId="1923367048" sldId="674"/>
            <ac:spMk id="33" creationId="{06A6C989-1252-8CDA-E8B5-C9B1FED056D9}"/>
          </ac:spMkLst>
        </pc:spChg>
        <pc:spChg chg="add mod">
          <ac:chgData name="武田 保真" userId="cdf2f9090d64e974" providerId="LiveId" clId="{201717A7-A71A-4ED4-A095-30A09FC8F1FC}" dt="2022-06-30T07:40:56.492" v="2898" actId="1037"/>
          <ac:spMkLst>
            <pc:docMk/>
            <pc:sldMk cId="1923367048" sldId="674"/>
            <ac:spMk id="37" creationId="{54D27C24-2183-0D95-A496-8E0940D013DC}"/>
          </ac:spMkLst>
        </pc:spChg>
        <pc:spChg chg="add mod">
          <ac:chgData name="武田 保真" userId="cdf2f9090d64e974" providerId="LiveId" clId="{201717A7-A71A-4ED4-A095-30A09FC8F1FC}" dt="2022-06-30T07:40:56.492" v="2898" actId="1037"/>
          <ac:spMkLst>
            <pc:docMk/>
            <pc:sldMk cId="1923367048" sldId="674"/>
            <ac:spMk id="38" creationId="{EB93E1D7-2C5D-1976-F558-4D1B046A6C75}"/>
          </ac:spMkLst>
        </pc:spChg>
        <pc:spChg chg="add mod">
          <ac:chgData name="武田 保真" userId="cdf2f9090d64e974" providerId="LiveId" clId="{201717A7-A71A-4ED4-A095-30A09FC8F1FC}" dt="2022-06-30T07:40:56.492" v="2898" actId="1037"/>
          <ac:spMkLst>
            <pc:docMk/>
            <pc:sldMk cId="1923367048" sldId="674"/>
            <ac:spMk id="51" creationId="{3C7D4C81-942A-9A0F-77A6-9963FFE6925C}"/>
          </ac:spMkLst>
        </pc:spChg>
        <pc:spChg chg="add mod">
          <ac:chgData name="武田 保真" userId="cdf2f9090d64e974" providerId="LiveId" clId="{201717A7-A71A-4ED4-A095-30A09FC8F1FC}" dt="2022-06-30T07:40:56.492" v="2898" actId="1037"/>
          <ac:spMkLst>
            <pc:docMk/>
            <pc:sldMk cId="1923367048" sldId="674"/>
            <ac:spMk id="56" creationId="{601D4712-E3CE-7F2C-04DB-1F935C019345}"/>
          </ac:spMkLst>
        </pc:spChg>
        <pc:spChg chg="add mod">
          <ac:chgData name="武田 保真" userId="cdf2f9090d64e974" providerId="LiveId" clId="{201717A7-A71A-4ED4-A095-30A09FC8F1FC}" dt="2022-06-30T07:40:56.492" v="2898" actId="1037"/>
          <ac:spMkLst>
            <pc:docMk/>
            <pc:sldMk cId="1923367048" sldId="674"/>
            <ac:spMk id="57" creationId="{B5371E20-FE2A-BA30-7EBF-6916A809DC05}"/>
          </ac:spMkLst>
        </pc:spChg>
        <pc:spChg chg="add mod">
          <ac:chgData name="武田 保真" userId="cdf2f9090d64e974" providerId="LiveId" clId="{201717A7-A71A-4ED4-A095-30A09FC8F1FC}" dt="2022-06-30T07:40:56.492" v="2898" actId="1037"/>
          <ac:spMkLst>
            <pc:docMk/>
            <pc:sldMk cId="1923367048" sldId="674"/>
            <ac:spMk id="58" creationId="{9B58BBEB-1422-0866-DE2B-55F90EDFE7F3}"/>
          </ac:spMkLst>
        </pc:spChg>
        <pc:spChg chg="add mod ord">
          <ac:chgData name="武田 保真" userId="cdf2f9090d64e974" providerId="LiveId" clId="{201717A7-A71A-4ED4-A095-30A09FC8F1FC}" dt="2022-06-30T07:40:56.492" v="2898" actId="1037"/>
          <ac:spMkLst>
            <pc:docMk/>
            <pc:sldMk cId="1923367048" sldId="674"/>
            <ac:spMk id="59" creationId="{3727C2B7-51EA-FF20-FD10-88A588A6FE9E}"/>
          </ac:spMkLst>
        </pc:spChg>
        <pc:spChg chg="add mod">
          <ac:chgData name="武田 保真" userId="cdf2f9090d64e974" providerId="LiveId" clId="{201717A7-A71A-4ED4-A095-30A09FC8F1FC}" dt="2022-06-30T07:40:56.492" v="2898" actId="1037"/>
          <ac:spMkLst>
            <pc:docMk/>
            <pc:sldMk cId="1923367048" sldId="674"/>
            <ac:spMk id="60" creationId="{3BC3A0C2-FE09-257D-1923-15FBBC18126D}"/>
          </ac:spMkLst>
        </pc:spChg>
        <pc:spChg chg="add mod">
          <ac:chgData name="武田 保真" userId="cdf2f9090d64e974" providerId="LiveId" clId="{201717A7-A71A-4ED4-A095-30A09FC8F1FC}" dt="2022-06-30T07:42:59.135" v="3037" actId="207"/>
          <ac:spMkLst>
            <pc:docMk/>
            <pc:sldMk cId="1923367048" sldId="674"/>
            <ac:spMk id="62" creationId="{3803BD24-4F97-BB2D-4C5A-182B20BCA20E}"/>
          </ac:spMkLst>
        </pc:spChg>
        <pc:spChg chg="add del mod">
          <ac:chgData name="武田 保真" userId="cdf2f9090d64e974" providerId="LiveId" clId="{201717A7-A71A-4ED4-A095-30A09FC8F1FC}" dt="2022-06-30T07:42:53.321" v="3036" actId="478"/>
          <ac:spMkLst>
            <pc:docMk/>
            <pc:sldMk cId="1923367048" sldId="674"/>
            <ac:spMk id="63" creationId="{65F1F703-8946-2650-03B0-F7C1DF8C9346}"/>
          </ac:spMkLst>
        </pc:spChg>
        <pc:spChg chg="add del mod">
          <ac:chgData name="武田 保真" userId="cdf2f9090d64e974" providerId="LiveId" clId="{201717A7-A71A-4ED4-A095-30A09FC8F1FC}" dt="2022-06-30T07:43:08.314" v="3047" actId="478"/>
          <ac:spMkLst>
            <pc:docMk/>
            <pc:sldMk cId="1923367048" sldId="674"/>
            <ac:spMk id="64" creationId="{22C29889-9AE3-6038-56CB-2C6183AD0C00}"/>
          </ac:spMkLst>
        </pc:spChg>
        <pc:spChg chg="add del mod">
          <ac:chgData name="武田 保真" userId="cdf2f9090d64e974" providerId="LiveId" clId="{201717A7-A71A-4ED4-A095-30A09FC8F1FC}" dt="2022-06-30T07:43:10.581" v="3048" actId="478"/>
          <ac:spMkLst>
            <pc:docMk/>
            <pc:sldMk cId="1923367048" sldId="674"/>
            <ac:spMk id="65" creationId="{A0D91DFA-4F6C-5F74-E120-2750ADDD6CCD}"/>
          </ac:spMkLst>
        </pc:spChg>
        <pc:spChg chg="add del mod">
          <ac:chgData name="武田 保真" userId="cdf2f9090d64e974" providerId="LiveId" clId="{201717A7-A71A-4ED4-A095-30A09FC8F1FC}" dt="2022-06-30T07:43:13.246" v="3049" actId="478"/>
          <ac:spMkLst>
            <pc:docMk/>
            <pc:sldMk cId="1923367048" sldId="674"/>
            <ac:spMk id="66" creationId="{BFC7FAE7-EAA6-8CD9-093E-2B28EBD6AE1A}"/>
          </ac:spMkLst>
        </pc:spChg>
        <pc:spChg chg="add mod">
          <ac:chgData name="武田 保真" userId="cdf2f9090d64e974" providerId="LiveId" clId="{201717A7-A71A-4ED4-A095-30A09FC8F1FC}" dt="2022-06-30T07:43:04.497" v="3046" actId="1036"/>
          <ac:spMkLst>
            <pc:docMk/>
            <pc:sldMk cId="1923367048" sldId="674"/>
            <ac:spMk id="67" creationId="{33F8463E-29CC-4285-215D-2E5E9D4E4E6A}"/>
          </ac:spMkLst>
        </pc:spChg>
        <pc:spChg chg="add mod">
          <ac:chgData name="武田 保真" userId="cdf2f9090d64e974" providerId="LiveId" clId="{201717A7-A71A-4ED4-A095-30A09FC8F1FC}" dt="2022-06-30T07:43:50.490" v="3161" actId="207"/>
          <ac:spMkLst>
            <pc:docMk/>
            <pc:sldMk cId="1923367048" sldId="674"/>
            <ac:spMk id="68" creationId="{1E59DB8E-7A80-F939-42EA-5B54B87F721D}"/>
          </ac:spMkLst>
        </pc:spChg>
        <pc:spChg chg="add mod">
          <ac:chgData name="武田 保真" userId="cdf2f9090d64e974" providerId="LiveId" clId="{201717A7-A71A-4ED4-A095-30A09FC8F1FC}" dt="2022-06-30T07:43:53.685" v="3162" actId="207"/>
          <ac:spMkLst>
            <pc:docMk/>
            <pc:sldMk cId="1923367048" sldId="674"/>
            <ac:spMk id="69" creationId="{1E3ED069-C08D-45F3-6A10-0FE7ECFB76FE}"/>
          </ac:spMkLst>
        </pc:spChg>
        <pc:spChg chg="add mod">
          <ac:chgData name="武田 保真" userId="cdf2f9090d64e974" providerId="LiveId" clId="{201717A7-A71A-4ED4-A095-30A09FC8F1FC}" dt="2022-06-30T07:43:56.567" v="3163" actId="207"/>
          <ac:spMkLst>
            <pc:docMk/>
            <pc:sldMk cId="1923367048" sldId="674"/>
            <ac:spMk id="70" creationId="{6264C9BC-7717-B4C7-7134-B102B4217350}"/>
          </ac:spMkLst>
        </pc:spChg>
        <pc:spChg chg="add del">
          <ac:chgData name="武田 保真" userId="cdf2f9090d64e974" providerId="LiveId" clId="{201717A7-A71A-4ED4-A095-30A09FC8F1FC}" dt="2022-06-30T07:44:20.542" v="3168" actId="478"/>
          <ac:spMkLst>
            <pc:docMk/>
            <pc:sldMk cId="1923367048" sldId="674"/>
            <ac:spMk id="77" creationId="{9D78A7BC-1578-EFFD-399C-E37A481A25C3}"/>
          </ac:spMkLst>
        </pc:spChg>
        <pc:picChg chg="add mod">
          <ac:chgData name="武田 保真" userId="cdf2f9090d64e974" providerId="LiveId" clId="{201717A7-A71A-4ED4-A095-30A09FC8F1FC}" dt="2022-06-30T07:40:56.492" v="2898" actId="1037"/>
          <ac:picMkLst>
            <pc:docMk/>
            <pc:sldMk cId="1923367048" sldId="674"/>
            <ac:picMk id="8" creationId="{CBF3FAB5-A257-E459-6B8C-5BF21B308E2E}"/>
          </ac:picMkLst>
        </pc:picChg>
        <pc:picChg chg="add del mod">
          <ac:chgData name="武田 保真" userId="cdf2f9090d64e974" providerId="LiveId" clId="{201717A7-A71A-4ED4-A095-30A09FC8F1FC}" dt="2022-06-30T06:20:00.891" v="355" actId="478"/>
          <ac:picMkLst>
            <pc:docMk/>
            <pc:sldMk cId="1923367048" sldId="674"/>
            <ac:picMk id="9" creationId="{C08B92DB-59D8-24D5-26B8-1067B0804B6F}"/>
          </ac:picMkLst>
        </pc:picChg>
        <pc:picChg chg="add mod">
          <ac:chgData name="武田 保真" userId="cdf2f9090d64e974" providerId="LiveId" clId="{201717A7-A71A-4ED4-A095-30A09FC8F1FC}" dt="2022-06-30T07:40:56.492" v="2898" actId="1037"/>
          <ac:picMkLst>
            <pc:docMk/>
            <pc:sldMk cId="1923367048" sldId="674"/>
            <ac:picMk id="10" creationId="{DCEFB073-003E-F4CE-983C-CC1B0F939FBD}"/>
          </ac:picMkLst>
        </pc:picChg>
        <pc:picChg chg="add mod">
          <ac:chgData name="武田 保真" userId="cdf2f9090d64e974" providerId="LiveId" clId="{201717A7-A71A-4ED4-A095-30A09FC8F1FC}" dt="2022-06-30T07:40:56.492" v="2898" actId="1037"/>
          <ac:picMkLst>
            <pc:docMk/>
            <pc:sldMk cId="1923367048" sldId="674"/>
            <ac:picMk id="11" creationId="{DEC8BBCC-CD01-1BB0-6EE0-6E509B2AAB4C}"/>
          </ac:picMkLst>
        </pc:picChg>
        <pc:picChg chg="add mod">
          <ac:chgData name="武田 保真" userId="cdf2f9090d64e974" providerId="LiveId" clId="{201717A7-A71A-4ED4-A095-30A09FC8F1FC}" dt="2022-06-30T07:40:56.492" v="2898" actId="1037"/>
          <ac:picMkLst>
            <pc:docMk/>
            <pc:sldMk cId="1923367048" sldId="674"/>
            <ac:picMk id="12" creationId="{5063BB21-F187-5C23-8E2B-BCB910DE6A89}"/>
          </ac:picMkLst>
        </pc:picChg>
        <pc:picChg chg="add mod">
          <ac:chgData name="武田 保真" userId="cdf2f9090d64e974" providerId="LiveId" clId="{201717A7-A71A-4ED4-A095-30A09FC8F1FC}" dt="2022-06-30T07:40:56.492" v="2898" actId="1037"/>
          <ac:picMkLst>
            <pc:docMk/>
            <pc:sldMk cId="1923367048" sldId="674"/>
            <ac:picMk id="25" creationId="{7B59848E-ADCB-CEC0-BF3E-40E1FA85E79E}"/>
          </ac:picMkLst>
        </pc:picChg>
        <pc:picChg chg="add mod">
          <ac:chgData name="武田 保真" userId="cdf2f9090d64e974" providerId="LiveId" clId="{201717A7-A71A-4ED4-A095-30A09FC8F1FC}" dt="2022-06-30T07:40:56.492" v="2898" actId="1037"/>
          <ac:picMkLst>
            <pc:docMk/>
            <pc:sldMk cId="1923367048" sldId="674"/>
            <ac:picMk id="26" creationId="{10383E54-C528-013A-5C88-5C88D609A442}"/>
          </ac:picMkLst>
        </pc:picChg>
        <pc:picChg chg="add mod">
          <ac:chgData name="武田 保真" userId="cdf2f9090d64e974" providerId="LiveId" clId="{201717A7-A71A-4ED4-A095-30A09FC8F1FC}" dt="2022-06-30T07:40:56.492" v="2898" actId="1037"/>
          <ac:picMkLst>
            <pc:docMk/>
            <pc:sldMk cId="1923367048" sldId="674"/>
            <ac:picMk id="40" creationId="{E9749E6D-5809-C1CC-DB11-25794B228797}"/>
          </ac:picMkLst>
        </pc:picChg>
        <pc:picChg chg="add mod">
          <ac:chgData name="武田 保真" userId="cdf2f9090d64e974" providerId="LiveId" clId="{201717A7-A71A-4ED4-A095-30A09FC8F1FC}" dt="2022-06-30T07:40:56.492" v="2898" actId="1037"/>
          <ac:picMkLst>
            <pc:docMk/>
            <pc:sldMk cId="1923367048" sldId="674"/>
            <ac:picMk id="41" creationId="{66D1B842-254C-507B-54D3-E7C537EFB5CB}"/>
          </ac:picMkLst>
        </pc:picChg>
        <pc:picChg chg="add mod">
          <ac:chgData name="武田 保真" userId="cdf2f9090d64e974" providerId="LiveId" clId="{201717A7-A71A-4ED4-A095-30A09FC8F1FC}" dt="2022-06-30T07:40:56.492" v="2898" actId="1037"/>
          <ac:picMkLst>
            <pc:docMk/>
            <pc:sldMk cId="1923367048" sldId="674"/>
            <ac:picMk id="42" creationId="{656A2F13-01DF-D6A1-E5F4-5DD463D25DE5}"/>
          </ac:picMkLst>
        </pc:picChg>
        <pc:picChg chg="add mod">
          <ac:chgData name="武田 保真" userId="cdf2f9090d64e974" providerId="LiveId" clId="{201717A7-A71A-4ED4-A095-30A09FC8F1FC}" dt="2022-06-30T07:40:56.492" v="2898" actId="1037"/>
          <ac:picMkLst>
            <pc:docMk/>
            <pc:sldMk cId="1923367048" sldId="674"/>
            <ac:picMk id="43" creationId="{54F169C6-BDF9-37F0-D83C-08B9E7C4AE72}"/>
          </ac:picMkLst>
        </pc:picChg>
        <pc:picChg chg="add mod">
          <ac:chgData name="武田 保真" userId="cdf2f9090d64e974" providerId="LiveId" clId="{201717A7-A71A-4ED4-A095-30A09FC8F1FC}" dt="2022-06-30T07:40:56.492" v="2898" actId="1037"/>
          <ac:picMkLst>
            <pc:docMk/>
            <pc:sldMk cId="1923367048" sldId="674"/>
            <ac:picMk id="45" creationId="{861C1CCC-D0E6-2F6D-3A30-FA146369DFF3}"/>
          </ac:picMkLst>
        </pc:picChg>
        <pc:picChg chg="add mod">
          <ac:chgData name="武田 保真" userId="cdf2f9090d64e974" providerId="LiveId" clId="{201717A7-A71A-4ED4-A095-30A09FC8F1FC}" dt="2022-06-30T07:41:50.435" v="2996" actId="1036"/>
          <ac:picMkLst>
            <pc:docMk/>
            <pc:sldMk cId="1923367048" sldId="674"/>
            <ac:picMk id="46" creationId="{76941ED6-C2E1-51B8-08D4-C7F92C54F8D9}"/>
          </ac:picMkLst>
        </pc:picChg>
        <pc:picChg chg="add mod">
          <ac:chgData name="武田 保真" userId="cdf2f9090d64e974" providerId="LiveId" clId="{201717A7-A71A-4ED4-A095-30A09FC8F1FC}" dt="2022-06-30T07:41:06.319" v="2909" actId="1036"/>
          <ac:picMkLst>
            <pc:docMk/>
            <pc:sldMk cId="1923367048" sldId="674"/>
            <ac:picMk id="48" creationId="{A5A141AC-E5BD-2894-449C-9ED0619E930A}"/>
          </ac:picMkLst>
        </pc:picChg>
        <pc:cxnChg chg="add mod">
          <ac:chgData name="武田 保真" userId="cdf2f9090d64e974" providerId="LiveId" clId="{201717A7-A71A-4ED4-A095-30A09FC8F1FC}" dt="2022-06-30T07:40:56.492" v="2898" actId="1037"/>
          <ac:cxnSpMkLst>
            <pc:docMk/>
            <pc:sldMk cId="1923367048" sldId="674"/>
            <ac:cxnSpMk id="16" creationId="{68264CDF-8F8B-6111-F4A4-EF1A6E78C1EA}"/>
          </ac:cxnSpMkLst>
        </pc:cxnChg>
        <pc:cxnChg chg="add mod">
          <ac:chgData name="武田 保真" userId="cdf2f9090d64e974" providerId="LiveId" clId="{201717A7-A71A-4ED4-A095-30A09FC8F1FC}" dt="2022-06-30T07:40:56.492" v="2898" actId="1037"/>
          <ac:cxnSpMkLst>
            <pc:docMk/>
            <pc:sldMk cId="1923367048" sldId="674"/>
            <ac:cxnSpMk id="17" creationId="{1E96429B-2660-17AF-C0BC-BD5DE8538BA9}"/>
          </ac:cxnSpMkLst>
        </pc:cxnChg>
        <pc:cxnChg chg="add mod">
          <ac:chgData name="武田 保真" userId="cdf2f9090d64e974" providerId="LiveId" clId="{201717A7-A71A-4ED4-A095-30A09FC8F1FC}" dt="2022-06-30T07:40:56.492" v="2898" actId="1037"/>
          <ac:cxnSpMkLst>
            <pc:docMk/>
            <pc:sldMk cId="1923367048" sldId="674"/>
            <ac:cxnSpMk id="35" creationId="{4367FE06-AE22-77F2-D9B4-9454EFF733A1}"/>
          </ac:cxnSpMkLst>
        </pc:cxnChg>
        <pc:cxnChg chg="add mod">
          <ac:chgData name="武田 保真" userId="cdf2f9090d64e974" providerId="LiveId" clId="{201717A7-A71A-4ED4-A095-30A09FC8F1FC}" dt="2022-06-30T07:40:56.492" v="2898" actId="1037"/>
          <ac:cxnSpMkLst>
            <pc:docMk/>
            <pc:sldMk cId="1923367048" sldId="674"/>
            <ac:cxnSpMk id="36" creationId="{BC65127E-04FD-2817-9689-23788FE56EEE}"/>
          </ac:cxnSpMkLst>
        </pc:cxnChg>
        <pc:cxnChg chg="add mod">
          <ac:chgData name="武田 保真" userId="cdf2f9090d64e974" providerId="LiveId" clId="{201717A7-A71A-4ED4-A095-30A09FC8F1FC}" dt="2022-06-30T07:41:02.472" v="2899" actId="14100"/>
          <ac:cxnSpMkLst>
            <pc:docMk/>
            <pc:sldMk cId="1923367048" sldId="674"/>
            <ac:cxnSpMk id="50" creationId="{2F0BFB56-7B8B-2A8E-49E9-6CF7113B774C}"/>
          </ac:cxnSpMkLst>
        </pc:cxnChg>
        <pc:cxnChg chg="add del mod">
          <ac:chgData name="武田 保真" userId="cdf2f9090d64e974" providerId="LiveId" clId="{201717A7-A71A-4ED4-A095-30A09FC8F1FC}" dt="2022-06-30T06:47:08.521" v="1423" actId="478"/>
          <ac:cxnSpMkLst>
            <pc:docMk/>
            <pc:sldMk cId="1923367048" sldId="674"/>
            <ac:cxnSpMk id="53" creationId="{654D5E0D-A0B3-A4EE-FA0B-83FE11B620C6}"/>
          </ac:cxnSpMkLst>
        </pc:cxnChg>
        <pc:cxnChg chg="add mod">
          <ac:chgData name="武田 保真" userId="cdf2f9090d64e974" providerId="LiveId" clId="{201717A7-A71A-4ED4-A095-30A09FC8F1FC}" dt="2022-06-30T07:40:56.492" v="2898" actId="1037"/>
          <ac:cxnSpMkLst>
            <pc:docMk/>
            <pc:sldMk cId="1923367048" sldId="674"/>
            <ac:cxnSpMk id="55" creationId="{ADD08964-0595-CF41-7BE4-9ACCC2007F33}"/>
          </ac:cxnSpMkLst>
        </pc:cxnChg>
        <pc:cxnChg chg="add">
          <ac:chgData name="武田 保真" userId="cdf2f9090d64e974" providerId="LiveId" clId="{201717A7-A71A-4ED4-A095-30A09FC8F1FC}" dt="2022-06-30T07:44:04.325" v="3164" actId="11529"/>
          <ac:cxnSpMkLst>
            <pc:docMk/>
            <pc:sldMk cId="1923367048" sldId="674"/>
            <ac:cxnSpMk id="72" creationId="{90E58010-A35C-1138-803C-D17A199F6CF4}"/>
          </ac:cxnSpMkLst>
        </pc:cxnChg>
        <pc:cxnChg chg="add">
          <ac:chgData name="武田 保真" userId="cdf2f9090d64e974" providerId="LiveId" clId="{201717A7-A71A-4ED4-A095-30A09FC8F1FC}" dt="2022-06-30T07:44:09.636" v="3165" actId="11529"/>
          <ac:cxnSpMkLst>
            <pc:docMk/>
            <pc:sldMk cId="1923367048" sldId="674"/>
            <ac:cxnSpMk id="74" creationId="{2C723F90-E896-55F4-FB48-951B9EA77929}"/>
          </ac:cxnSpMkLst>
        </pc:cxnChg>
        <pc:cxnChg chg="add">
          <ac:chgData name="武田 保真" userId="cdf2f9090d64e974" providerId="LiveId" clId="{201717A7-A71A-4ED4-A095-30A09FC8F1FC}" dt="2022-06-30T07:44:15.375" v="3166" actId="11529"/>
          <ac:cxnSpMkLst>
            <pc:docMk/>
            <pc:sldMk cId="1923367048" sldId="674"/>
            <ac:cxnSpMk id="76" creationId="{E3296935-A858-A9B2-8F64-4EDABE25CEF2}"/>
          </ac:cxnSpMkLst>
        </pc:cxnChg>
        <pc:cxnChg chg="add mod">
          <ac:chgData name="武田 保真" userId="cdf2f9090d64e974" providerId="LiveId" clId="{201717A7-A71A-4ED4-A095-30A09FC8F1FC}" dt="2022-06-30T07:44:39.524" v="3171" actId="14100"/>
          <ac:cxnSpMkLst>
            <pc:docMk/>
            <pc:sldMk cId="1923367048" sldId="674"/>
            <ac:cxnSpMk id="79" creationId="{8CCBB4FB-C9EE-6DDE-B29F-630660C0E314}"/>
          </ac:cxnSpMkLst>
        </pc:cxnChg>
        <pc:cxnChg chg="add">
          <ac:chgData name="武田 保真" userId="cdf2f9090d64e974" providerId="LiveId" clId="{201717A7-A71A-4ED4-A095-30A09FC8F1FC}" dt="2022-06-30T07:44:34.846" v="3170" actId="11529"/>
          <ac:cxnSpMkLst>
            <pc:docMk/>
            <pc:sldMk cId="1923367048" sldId="674"/>
            <ac:cxnSpMk id="81" creationId="{5C1BD6CC-01E4-967B-E268-A67200708451}"/>
          </ac:cxnSpMkLst>
        </pc:cxnChg>
        <pc:cxnChg chg="add">
          <ac:chgData name="武田 保真" userId="cdf2f9090d64e974" providerId="LiveId" clId="{201717A7-A71A-4ED4-A095-30A09FC8F1FC}" dt="2022-06-30T07:44:46.274" v="3172" actId="11529"/>
          <ac:cxnSpMkLst>
            <pc:docMk/>
            <pc:sldMk cId="1923367048" sldId="674"/>
            <ac:cxnSpMk id="84" creationId="{63372347-2CAD-6A35-C69D-7F92449FC8EF}"/>
          </ac:cxnSpMkLst>
        </pc:cxnChg>
        <pc:cxnChg chg="add">
          <ac:chgData name="武田 保真" userId="cdf2f9090d64e974" providerId="LiveId" clId="{201717A7-A71A-4ED4-A095-30A09FC8F1FC}" dt="2022-06-30T07:44:51.036" v="3173" actId="11529"/>
          <ac:cxnSpMkLst>
            <pc:docMk/>
            <pc:sldMk cId="1923367048" sldId="674"/>
            <ac:cxnSpMk id="86" creationId="{F0D8C88C-FC95-A8F3-3339-FEFB52FAF730}"/>
          </ac:cxnSpMkLst>
        </pc:cxnChg>
        <pc:cxnChg chg="add">
          <ac:chgData name="武田 保真" userId="cdf2f9090d64e974" providerId="LiveId" clId="{201717A7-A71A-4ED4-A095-30A09FC8F1FC}" dt="2022-06-30T07:44:56.417" v="3174" actId="11529"/>
          <ac:cxnSpMkLst>
            <pc:docMk/>
            <pc:sldMk cId="1923367048" sldId="674"/>
            <ac:cxnSpMk id="88" creationId="{AB030AD8-E452-A632-D0F6-96DF89569737}"/>
          </ac:cxnSpMkLst>
        </pc:cxnChg>
      </pc:sldChg>
      <pc:sldChg chg="del">
        <pc:chgData name="武田 保真" userId="cdf2f9090d64e974" providerId="LiveId" clId="{201717A7-A71A-4ED4-A095-30A09FC8F1FC}" dt="2022-06-30T06:21:50.322" v="566" actId="47"/>
        <pc:sldMkLst>
          <pc:docMk/>
          <pc:sldMk cId="1117834747" sldId="675"/>
        </pc:sldMkLst>
      </pc:sldChg>
      <pc:sldChg chg="addSp delSp modSp mod">
        <pc:chgData name="武田 保真" userId="cdf2f9090d64e974" providerId="LiveId" clId="{201717A7-A71A-4ED4-A095-30A09FC8F1FC}" dt="2022-06-30T07:12:13.772" v="2310" actId="692"/>
        <pc:sldMkLst>
          <pc:docMk/>
          <pc:sldMk cId="430996438" sldId="677"/>
        </pc:sldMkLst>
        <pc:spChg chg="mod">
          <ac:chgData name="武田 保真" userId="cdf2f9090d64e974" providerId="LiveId" clId="{201717A7-A71A-4ED4-A095-30A09FC8F1FC}" dt="2022-06-30T05:55:41.574" v="20" actId="20577"/>
          <ac:spMkLst>
            <pc:docMk/>
            <pc:sldMk cId="430996438" sldId="677"/>
            <ac:spMk id="2" creationId="{00000000-0000-0000-0000-000000000000}"/>
          </ac:spMkLst>
        </pc:spChg>
        <pc:spChg chg="add del mod">
          <ac:chgData name="武田 保真" userId="cdf2f9090d64e974" providerId="LiveId" clId="{201717A7-A71A-4ED4-A095-30A09FC8F1FC}" dt="2022-06-30T06:57:21.790" v="1514" actId="478"/>
          <ac:spMkLst>
            <pc:docMk/>
            <pc:sldMk cId="430996438" sldId="677"/>
            <ac:spMk id="6" creationId="{23B5998C-E33F-8A66-1BB0-B98DDA10B635}"/>
          </ac:spMkLst>
        </pc:spChg>
        <pc:spChg chg="add mod">
          <ac:chgData name="武田 保真" userId="cdf2f9090d64e974" providerId="LiveId" clId="{201717A7-A71A-4ED4-A095-30A09FC8F1FC}" dt="2022-06-30T07:00:15.597" v="1661" actId="1036"/>
          <ac:spMkLst>
            <pc:docMk/>
            <pc:sldMk cId="430996438" sldId="677"/>
            <ac:spMk id="7" creationId="{9D1FC74E-A484-EC82-96B6-CDC6C40B911D}"/>
          </ac:spMkLst>
        </pc:spChg>
        <pc:spChg chg="del">
          <ac:chgData name="武田 保真" userId="cdf2f9090d64e974" providerId="LiveId" clId="{201717A7-A71A-4ED4-A095-30A09FC8F1FC}" dt="2022-06-30T06:56:25.799" v="1502" actId="478"/>
          <ac:spMkLst>
            <pc:docMk/>
            <pc:sldMk cId="430996438" sldId="677"/>
            <ac:spMk id="8" creationId="{00000000-0000-0000-0000-000000000000}"/>
          </ac:spMkLst>
        </pc:spChg>
        <pc:spChg chg="add mod">
          <ac:chgData name="武田 保真" userId="cdf2f9090d64e974" providerId="LiveId" clId="{201717A7-A71A-4ED4-A095-30A09FC8F1FC}" dt="2022-06-30T06:58:22.226" v="1564" actId="1038"/>
          <ac:spMkLst>
            <pc:docMk/>
            <pc:sldMk cId="430996438" sldId="677"/>
            <ac:spMk id="9" creationId="{332295BE-4968-5A6F-D329-D0A8210A32C8}"/>
          </ac:spMkLst>
        </pc:spChg>
        <pc:spChg chg="del">
          <ac:chgData name="武田 保真" userId="cdf2f9090d64e974" providerId="LiveId" clId="{201717A7-A71A-4ED4-A095-30A09FC8F1FC}" dt="2022-06-30T06:56:25.799" v="1502" actId="478"/>
          <ac:spMkLst>
            <pc:docMk/>
            <pc:sldMk cId="430996438" sldId="677"/>
            <ac:spMk id="12" creationId="{00000000-0000-0000-0000-000000000000}"/>
          </ac:spMkLst>
        </pc:spChg>
        <pc:spChg chg="del">
          <ac:chgData name="武田 保真" userId="cdf2f9090d64e974" providerId="LiveId" clId="{201717A7-A71A-4ED4-A095-30A09FC8F1FC}" dt="2022-06-30T06:56:28.344" v="1503" actId="478"/>
          <ac:spMkLst>
            <pc:docMk/>
            <pc:sldMk cId="430996438" sldId="677"/>
            <ac:spMk id="13" creationId="{00000000-0000-0000-0000-000000000000}"/>
          </ac:spMkLst>
        </pc:spChg>
        <pc:spChg chg="del">
          <ac:chgData name="武田 保真" userId="cdf2f9090d64e974" providerId="LiveId" clId="{201717A7-A71A-4ED4-A095-30A09FC8F1FC}" dt="2022-06-30T06:56:25.799" v="1502" actId="478"/>
          <ac:spMkLst>
            <pc:docMk/>
            <pc:sldMk cId="430996438" sldId="677"/>
            <ac:spMk id="14" creationId="{00000000-0000-0000-0000-000000000000}"/>
          </ac:spMkLst>
        </pc:spChg>
        <pc:spChg chg="del">
          <ac:chgData name="武田 保真" userId="cdf2f9090d64e974" providerId="LiveId" clId="{201717A7-A71A-4ED4-A095-30A09FC8F1FC}" dt="2022-06-30T06:56:25.799" v="1502" actId="478"/>
          <ac:spMkLst>
            <pc:docMk/>
            <pc:sldMk cId="430996438" sldId="677"/>
            <ac:spMk id="17" creationId="{00000000-0000-0000-0000-000000000000}"/>
          </ac:spMkLst>
        </pc:spChg>
        <pc:spChg chg="del">
          <ac:chgData name="武田 保真" userId="cdf2f9090d64e974" providerId="LiveId" clId="{201717A7-A71A-4ED4-A095-30A09FC8F1FC}" dt="2022-06-30T06:56:25.799" v="1502" actId="478"/>
          <ac:spMkLst>
            <pc:docMk/>
            <pc:sldMk cId="430996438" sldId="677"/>
            <ac:spMk id="18" creationId="{00000000-0000-0000-0000-000000000000}"/>
          </ac:spMkLst>
        </pc:spChg>
        <pc:spChg chg="del">
          <ac:chgData name="武田 保真" userId="cdf2f9090d64e974" providerId="LiveId" clId="{201717A7-A71A-4ED4-A095-30A09FC8F1FC}" dt="2022-06-30T06:56:25.799" v="1502" actId="478"/>
          <ac:spMkLst>
            <pc:docMk/>
            <pc:sldMk cId="430996438" sldId="677"/>
            <ac:spMk id="19" creationId="{00000000-0000-0000-0000-000000000000}"/>
          </ac:spMkLst>
        </pc:spChg>
        <pc:spChg chg="add del mod">
          <ac:chgData name="武田 保真" userId="cdf2f9090d64e974" providerId="LiveId" clId="{201717A7-A71A-4ED4-A095-30A09FC8F1FC}" dt="2022-06-30T06:58:57.509" v="1602" actId="478"/>
          <ac:spMkLst>
            <pc:docMk/>
            <pc:sldMk cId="430996438" sldId="677"/>
            <ac:spMk id="20" creationId="{CDB21383-E115-3D36-A559-5AB2D983FCCF}"/>
          </ac:spMkLst>
        </pc:spChg>
        <pc:spChg chg="add del mod">
          <ac:chgData name="武田 保真" userId="cdf2f9090d64e974" providerId="LiveId" clId="{201717A7-A71A-4ED4-A095-30A09FC8F1FC}" dt="2022-06-30T06:58:33.495" v="1583" actId="478"/>
          <ac:spMkLst>
            <pc:docMk/>
            <pc:sldMk cId="430996438" sldId="677"/>
            <ac:spMk id="21" creationId="{17E4755A-D536-304B-E0E4-F3DF96948D89}"/>
          </ac:spMkLst>
        </pc:spChg>
        <pc:spChg chg="add del mod">
          <ac:chgData name="武田 保真" userId="cdf2f9090d64e974" providerId="LiveId" clId="{201717A7-A71A-4ED4-A095-30A09FC8F1FC}" dt="2022-06-30T06:58:43.384" v="1599" actId="478"/>
          <ac:spMkLst>
            <pc:docMk/>
            <pc:sldMk cId="430996438" sldId="677"/>
            <ac:spMk id="22" creationId="{6B71C76F-261C-6A8C-E031-4FFDE77EF2F3}"/>
          </ac:spMkLst>
        </pc:spChg>
        <pc:spChg chg="add mod">
          <ac:chgData name="武田 保真" userId="cdf2f9090d64e974" providerId="LiveId" clId="{201717A7-A71A-4ED4-A095-30A09FC8F1FC}" dt="2022-06-30T06:59:04.469" v="1615" actId="1038"/>
          <ac:spMkLst>
            <pc:docMk/>
            <pc:sldMk cId="430996438" sldId="677"/>
            <ac:spMk id="23" creationId="{B8907B8F-E970-354B-F50B-F015AE7A839E}"/>
          </ac:spMkLst>
        </pc:spChg>
        <pc:spChg chg="add mod">
          <ac:chgData name="武田 保真" userId="cdf2f9090d64e974" providerId="LiveId" clId="{201717A7-A71A-4ED4-A095-30A09FC8F1FC}" dt="2022-06-30T06:59:09.063" v="1627" actId="1037"/>
          <ac:spMkLst>
            <pc:docMk/>
            <pc:sldMk cId="430996438" sldId="677"/>
            <ac:spMk id="24" creationId="{7C866E78-590E-6AC1-9EAE-34F5A28B34F0}"/>
          </ac:spMkLst>
        </pc:spChg>
        <pc:spChg chg="add mod">
          <ac:chgData name="武田 保真" userId="cdf2f9090d64e974" providerId="LiveId" clId="{201717A7-A71A-4ED4-A095-30A09FC8F1FC}" dt="2022-06-30T06:59:11.397" v="1633" actId="1036"/>
          <ac:spMkLst>
            <pc:docMk/>
            <pc:sldMk cId="430996438" sldId="677"/>
            <ac:spMk id="25" creationId="{FF63D3DF-A0B0-8791-884E-40BE7ED784FB}"/>
          </ac:spMkLst>
        </pc:spChg>
        <pc:spChg chg="add mod">
          <ac:chgData name="武田 保真" userId="cdf2f9090d64e974" providerId="LiveId" clId="{201717A7-A71A-4ED4-A095-30A09FC8F1FC}" dt="2022-06-30T06:59:13.799" v="1641" actId="1035"/>
          <ac:spMkLst>
            <pc:docMk/>
            <pc:sldMk cId="430996438" sldId="677"/>
            <ac:spMk id="26" creationId="{F3B0FD73-BDE8-15C4-F489-5CAFEA5CB747}"/>
          </ac:spMkLst>
        </pc:spChg>
        <pc:spChg chg="add mod">
          <ac:chgData name="武田 保真" userId="cdf2f9090d64e974" providerId="LiveId" clId="{201717A7-A71A-4ED4-A095-30A09FC8F1FC}" dt="2022-06-30T06:59:15.886" v="1647" actId="1036"/>
          <ac:spMkLst>
            <pc:docMk/>
            <pc:sldMk cId="430996438" sldId="677"/>
            <ac:spMk id="27" creationId="{0212DC53-6BAF-B50B-BCEC-D11E29461661}"/>
          </ac:spMkLst>
        </pc:spChg>
        <pc:spChg chg="add mod">
          <ac:chgData name="武田 保真" userId="cdf2f9090d64e974" providerId="LiveId" clId="{201717A7-A71A-4ED4-A095-30A09FC8F1FC}" dt="2022-06-30T07:00:30.192" v="1677" actId="20577"/>
          <ac:spMkLst>
            <pc:docMk/>
            <pc:sldMk cId="430996438" sldId="677"/>
            <ac:spMk id="38" creationId="{BCD06BDF-D5AD-F76F-2232-CAE225120ACC}"/>
          </ac:spMkLst>
        </pc:spChg>
        <pc:spChg chg="add mod">
          <ac:chgData name="武田 保真" userId="cdf2f9090d64e974" providerId="LiveId" clId="{201717A7-A71A-4ED4-A095-30A09FC8F1FC}" dt="2022-06-30T07:00:41.404" v="1699" actId="20577"/>
          <ac:spMkLst>
            <pc:docMk/>
            <pc:sldMk cId="430996438" sldId="677"/>
            <ac:spMk id="39" creationId="{0A07395B-B2BE-191A-BD6C-2D931F27CAE4}"/>
          </ac:spMkLst>
        </pc:spChg>
        <pc:spChg chg="add mod">
          <ac:chgData name="武田 保真" userId="cdf2f9090d64e974" providerId="LiveId" clId="{201717A7-A71A-4ED4-A095-30A09FC8F1FC}" dt="2022-06-30T07:00:55.481" v="1732" actId="20577"/>
          <ac:spMkLst>
            <pc:docMk/>
            <pc:sldMk cId="430996438" sldId="677"/>
            <ac:spMk id="40" creationId="{4F9A44DC-5E54-445C-ADBC-A496D9F516F1}"/>
          </ac:spMkLst>
        </pc:spChg>
        <pc:spChg chg="add mod">
          <ac:chgData name="武田 保真" userId="cdf2f9090d64e974" providerId="LiveId" clId="{201717A7-A71A-4ED4-A095-30A09FC8F1FC}" dt="2022-06-30T07:01:06.329" v="1754" actId="20577"/>
          <ac:spMkLst>
            <pc:docMk/>
            <pc:sldMk cId="430996438" sldId="677"/>
            <ac:spMk id="41" creationId="{3AB6158B-2C92-3BED-BC7B-CE3D7C20E123}"/>
          </ac:spMkLst>
        </pc:spChg>
        <pc:spChg chg="add mod">
          <ac:chgData name="武田 保真" userId="cdf2f9090d64e974" providerId="LiveId" clId="{201717A7-A71A-4ED4-A095-30A09FC8F1FC}" dt="2022-06-30T07:01:17.736" v="1776" actId="20577"/>
          <ac:spMkLst>
            <pc:docMk/>
            <pc:sldMk cId="430996438" sldId="677"/>
            <ac:spMk id="42" creationId="{4A256155-F9F3-B9C0-B068-E296490D5285}"/>
          </ac:spMkLst>
        </pc:spChg>
        <pc:spChg chg="add mod">
          <ac:chgData name="武田 保真" userId="cdf2f9090d64e974" providerId="LiveId" clId="{201717A7-A71A-4ED4-A095-30A09FC8F1FC}" dt="2022-06-30T07:01:28.586" v="1800" actId="20577"/>
          <ac:spMkLst>
            <pc:docMk/>
            <pc:sldMk cId="430996438" sldId="677"/>
            <ac:spMk id="43" creationId="{F973369B-43EE-B05B-9E5E-26D985326CD0}"/>
          </ac:spMkLst>
        </pc:spChg>
        <pc:spChg chg="add mod">
          <ac:chgData name="武田 保真" userId="cdf2f9090d64e974" providerId="LiveId" clId="{201717A7-A71A-4ED4-A095-30A09FC8F1FC}" dt="2022-06-30T07:09:00.543" v="1879" actId="20577"/>
          <ac:spMkLst>
            <pc:docMk/>
            <pc:sldMk cId="430996438" sldId="677"/>
            <ac:spMk id="44" creationId="{7687B4C4-E954-DAEE-921F-C31A4BD4AFDF}"/>
          </ac:spMkLst>
        </pc:spChg>
        <pc:spChg chg="add mod">
          <ac:chgData name="武田 保真" userId="cdf2f9090d64e974" providerId="LiveId" clId="{201717A7-A71A-4ED4-A095-30A09FC8F1FC}" dt="2022-06-30T07:09:12.126" v="1934" actId="1038"/>
          <ac:spMkLst>
            <pc:docMk/>
            <pc:sldMk cId="430996438" sldId="677"/>
            <ac:spMk id="45" creationId="{71B40AFE-1149-FD3A-BC7B-339B6FC9314F}"/>
          </ac:spMkLst>
        </pc:spChg>
        <pc:spChg chg="add mod">
          <ac:chgData name="武田 保真" userId="cdf2f9090d64e974" providerId="LiveId" clId="{201717A7-A71A-4ED4-A095-30A09FC8F1FC}" dt="2022-06-30T07:09:20.375" v="1990" actId="1038"/>
          <ac:spMkLst>
            <pc:docMk/>
            <pc:sldMk cId="430996438" sldId="677"/>
            <ac:spMk id="46" creationId="{417A19E4-AACC-62E0-8DB6-1B5AE5B1D491}"/>
          </ac:spMkLst>
        </pc:spChg>
        <pc:spChg chg="add mod">
          <ac:chgData name="武田 保真" userId="cdf2f9090d64e974" providerId="LiveId" clId="{201717A7-A71A-4ED4-A095-30A09FC8F1FC}" dt="2022-06-30T07:09:25.171" v="2024" actId="1035"/>
          <ac:spMkLst>
            <pc:docMk/>
            <pc:sldMk cId="430996438" sldId="677"/>
            <ac:spMk id="47" creationId="{D3A02A36-033F-772D-799C-841537C57A87}"/>
          </ac:spMkLst>
        </pc:spChg>
        <pc:spChg chg="add mod">
          <ac:chgData name="武田 保真" userId="cdf2f9090d64e974" providerId="LiveId" clId="{201717A7-A71A-4ED4-A095-30A09FC8F1FC}" dt="2022-06-30T07:09:28.082" v="2043" actId="1036"/>
          <ac:spMkLst>
            <pc:docMk/>
            <pc:sldMk cId="430996438" sldId="677"/>
            <ac:spMk id="48" creationId="{DC700259-F8D9-8E36-2813-0AC15E28572C}"/>
          </ac:spMkLst>
        </pc:spChg>
        <pc:spChg chg="add mod">
          <ac:chgData name="武田 保真" userId="cdf2f9090d64e974" providerId="LiveId" clId="{201717A7-A71A-4ED4-A095-30A09FC8F1FC}" dt="2022-06-30T07:09:35.122" v="2099" actId="1038"/>
          <ac:spMkLst>
            <pc:docMk/>
            <pc:sldMk cId="430996438" sldId="677"/>
            <ac:spMk id="49" creationId="{D0BD7B6C-2AB3-4248-F73F-85BBBF6B8A2F}"/>
          </ac:spMkLst>
        </pc:spChg>
        <pc:spChg chg="add mod">
          <ac:chgData name="武田 保真" userId="cdf2f9090d64e974" providerId="LiveId" clId="{201717A7-A71A-4ED4-A095-30A09FC8F1FC}" dt="2022-06-30T07:09:38.135" v="2106" actId="1036"/>
          <ac:spMkLst>
            <pc:docMk/>
            <pc:sldMk cId="430996438" sldId="677"/>
            <ac:spMk id="50" creationId="{0D3C21EE-36F8-7B59-8D5E-27E89D4C08EB}"/>
          </ac:spMkLst>
        </pc:spChg>
        <pc:spChg chg="add mod">
          <ac:chgData name="武田 保真" userId="cdf2f9090d64e974" providerId="LiveId" clId="{201717A7-A71A-4ED4-A095-30A09FC8F1FC}" dt="2022-06-30T07:09:41.036" v="2113" actId="1035"/>
          <ac:spMkLst>
            <pc:docMk/>
            <pc:sldMk cId="430996438" sldId="677"/>
            <ac:spMk id="51" creationId="{A736089E-91A5-83A6-C27A-E94E24B395B9}"/>
          </ac:spMkLst>
        </pc:spChg>
        <pc:spChg chg="add mod">
          <ac:chgData name="武田 保真" userId="cdf2f9090d64e974" providerId="LiveId" clId="{201717A7-A71A-4ED4-A095-30A09FC8F1FC}" dt="2022-06-30T07:09:44.056" v="2123" actId="1036"/>
          <ac:spMkLst>
            <pc:docMk/>
            <pc:sldMk cId="430996438" sldId="677"/>
            <ac:spMk id="52" creationId="{858C38B0-FE64-0E0B-9A89-9DC0F6BA0F2D}"/>
          </ac:spMkLst>
        </pc:spChg>
        <pc:spChg chg="add mod">
          <ac:chgData name="武田 保真" userId="cdf2f9090d64e974" providerId="LiveId" clId="{201717A7-A71A-4ED4-A095-30A09FC8F1FC}" dt="2022-06-30T07:09:46.421" v="2130" actId="1035"/>
          <ac:spMkLst>
            <pc:docMk/>
            <pc:sldMk cId="430996438" sldId="677"/>
            <ac:spMk id="53" creationId="{84E68D84-B132-E0DE-7635-91E625BB2D54}"/>
          </ac:spMkLst>
        </pc:spChg>
        <pc:spChg chg="add mod">
          <ac:chgData name="武田 保真" userId="cdf2f9090d64e974" providerId="LiveId" clId="{201717A7-A71A-4ED4-A095-30A09FC8F1FC}" dt="2022-06-30T07:09:49.019" v="2137" actId="1035"/>
          <ac:spMkLst>
            <pc:docMk/>
            <pc:sldMk cId="430996438" sldId="677"/>
            <ac:spMk id="54" creationId="{45C4D24A-D2A8-7207-28D9-16AE964E7402}"/>
          </ac:spMkLst>
        </pc:spChg>
        <pc:spChg chg="add mod">
          <ac:chgData name="武田 保真" userId="cdf2f9090d64e974" providerId="LiveId" clId="{201717A7-A71A-4ED4-A095-30A09FC8F1FC}" dt="2022-06-30T07:09:53.061" v="2150" actId="1035"/>
          <ac:spMkLst>
            <pc:docMk/>
            <pc:sldMk cId="430996438" sldId="677"/>
            <ac:spMk id="55" creationId="{B7CF10F1-B639-ECD1-8DB5-AD2F17D5D532}"/>
          </ac:spMkLst>
        </pc:spChg>
        <pc:spChg chg="add mod">
          <ac:chgData name="武田 保真" userId="cdf2f9090d64e974" providerId="LiveId" clId="{201717A7-A71A-4ED4-A095-30A09FC8F1FC}" dt="2022-06-30T07:09:54.810" v="2155" actId="1036"/>
          <ac:spMkLst>
            <pc:docMk/>
            <pc:sldMk cId="430996438" sldId="677"/>
            <ac:spMk id="56" creationId="{44FD49D8-D2AE-D0FD-71CF-8A6D909EAE5F}"/>
          </ac:spMkLst>
        </pc:spChg>
        <pc:spChg chg="add mod">
          <ac:chgData name="武田 保真" userId="cdf2f9090d64e974" providerId="LiveId" clId="{201717A7-A71A-4ED4-A095-30A09FC8F1FC}" dt="2022-06-30T07:10:04.309" v="2211" actId="1038"/>
          <ac:spMkLst>
            <pc:docMk/>
            <pc:sldMk cId="430996438" sldId="677"/>
            <ac:spMk id="57" creationId="{731D933C-B578-A10E-78F3-D2F0A71D715F}"/>
          </ac:spMkLst>
        </pc:spChg>
        <pc:spChg chg="add mod">
          <ac:chgData name="武田 保真" userId="cdf2f9090d64e974" providerId="LiveId" clId="{201717A7-A71A-4ED4-A095-30A09FC8F1FC}" dt="2022-06-30T07:10:13.641" v="2243" actId="20577"/>
          <ac:spMkLst>
            <pc:docMk/>
            <pc:sldMk cId="430996438" sldId="677"/>
            <ac:spMk id="58" creationId="{4C183E31-B15C-CA50-C1E4-77ED77A7A69A}"/>
          </ac:spMkLst>
        </pc:spChg>
        <pc:spChg chg="add mod">
          <ac:chgData name="武田 保真" userId="cdf2f9090d64e974" providerId="LiveId" clId="{201717A7-A71A-4ED4-A095-30A09FC8F1FC}" dt="2022-06-30T07:10:22.692" v="2265" actId="20577"/>
          <ac:spMkLst>
            <pc:docMk/>
            <pc:sldMk cId="430996438" sldId="677"/>
            <ac:spMk id="59" creationId="{D40213D4-5265-0B46-B287-DB6E0B46E5EA}"/>
          </ac:spMkLst>
        </pc:spChg>
        <pc:spChg chg="add mod">
          <ac:chgData name="武田 保真" userId="cdf2f9090d64e974" providerId="LiveId" clId="{201717A7-A71A-4ED4-A095-30A09FC8F1FC}" dt="2022-06-30T07:10:31.616" v="2286" actId="20577"/>
          <ac:spMkLst>
            <pc:docMk/>
            <pc:sldMk cId="430996438" sldId="677"/>
            <ac:spMk id="60" creationId="{30DE27DC-058C-E631-59CE-8733618479E4}"/>
          </ac:spMkLst>
        </pc:spChg>
        <pc:picChg chg="del">
          <ac:chgData name="武田 保真" userId="cdf2f9090d64e974" providerId="LiveId" clId="{201717A7-A71A-4ED4-A095-30A09FC8F1FC}" dt="2022-06-30T06:56:25.799" v="1502" actId="478"/>
          <ac:picMkLst>
            <pc:docMk/>
            <pc:sldMk cId="430996438" sldId="677"/>
            <ac:picMk id="3" creationId="{00000000-0000-0000-0000-000000000000}"/>
          </ac:picMkLst>
        </pc:picChg>
        <pc:picChg chg="del">
          <ac:chgData name="武田 保真" userId="cdf2f9090d64e974" providerId="LiveId" clId="{201717A7-A71A-4ED4-A095-30A09FC8F1FC}" dt="2022-06-30T06:56:25.799" v="1502" actId="478"/>
          <ac:picMkLst>
            <pc:docMk/>
            <pc:sldMk cId="430996438" sldId="677"/>
            <ac:picMk id="4" creationId="{00000000-0000-0000-0000-000000000000}"/>
          </ac:picMkLst>
        </pc:picChg>
        <pc:picChg chg="del">
          <ac:chgData name="武田 保真" userId="cdf2f9090d64e974" providerId="LiveId" clId="{201717A7-A71A-4ED4-A095-30A09FC8F1FC}" dt="2022-06-30T06:56:25.799" v="1502" actId="478"/>
          <ac:picMkLst>
            <pc:docMk/>
            <pc:sldMk cId="430996438" sldId="677"/>
            <ac:picMk id="5" creationId="{00000000-0000-0000-0000-000000000000}"/>
          </ac:picMkLst>
        </pc:picChg>
        <pc:cxnChg chg="del">
          <ac:chgData name="武田 保真" userId="cdf2f9090d64e974" providerId="LiveId" clId="{201717A7-A71A-4ED4-A095-30A09FC8F1FC}" dt="2022-06-30T06:56:25.799" v="1502" actId="478"/>
          <ac:cxnSpMkLst>
            <pc:docMk/>
            <pc:sldMk cId="430996438" sldId="677"/>
            <ac:cxnSpMk id="10" creationId="{00000000-0000-0000-0000-000000000000}"/>
          </ac:cxnSpMkLst>
        </pc:cxnChg>
        <pc:cxnChg chg="add del">
          <ac:chgData name="武田 保真" userId="cdf2f9090d64e974" providerId="LiveId" clId="{201717A7-A71A-4ED4-A095-30A09FC8F1FC}" dt="2022-06-30T06:59:25.310" v="1649" actId="478"/>
          <ac:cxnSpMkLst>
            <pc:docMk/>
            <pc:sldMk cId="430996438" sldId="677"/>
            <ac:cxnSpMk id="15" creationId="{2A23F4EF-EE1D-3E75-B572-2AD24784D73F}"/>
          </ac:cxnSpMkLst>
        </pc:cxnChg>
        <pc:cxnChg chg="del">
          <ac:chgData name="武田 保真" userId="cdf2f9090d64e974" providerId="LiveId" clId="{201717A7-A71A-4ED4-A095-30A09FC8F1FC}" dt="2022-06-30T06:56:25.799" v="1502" actId="478"/>
          <ac:cxnSpMkLst>
            <pc:docMk/>
            <pc:sldMk cId="430996438" sldId="677"/>
            <ac:cxnSpMk id="16" creationId="{00000000-0000-0000-0000-000000000000}"/>
          </ac:cxnSpMkLst>
        </pc:cxnChg>
        <pc:cxnChg chg="add mod">
          <ac:chgData name="武田 保真" userId="cdf2f9090d64e974" providerId="LiveId" clId="{201717A7-A71A-4ED4-A095-30A09FC8F1FC}" dt="2022-06-30T07:00:15.597" v="1661" actId="1036"/>
          <ac:cxnSpMkLst>
            <pc:docMk/>
            <pc:sldMk cId="430996438" sldId="677"/>
            <ac:cxnSpMk id="29" creationId="{7F218E03-DC21-387F-89CC-CB3E3CFC7C76}"/>
          </ac:cxnSpMkLst>
        </pc:cxnChg>
        <pc:cxnChg chg="add mod">
          <ac:chgData name="武田 保真" userId="cdf2f9090d64e974" providerId="LiveId" clId="{201717A7-A71A-4ED4-A095-30A09FC8F1FC}" dt="2022-06-30T06:59:47.092" v="1653" actId="692"/>
          <ac:cxnSpMkLst>
            <pc:docMk/>
            <pc:sldMk cId="430996438" sldId="677"/>
            <ac:cxnSpMk id="31" creationId="{F7E12553-8703-8F5D-B7A5-A035430D4E25}"/>
          </ac:cxnSpMkLst>
        </pc:cxnChg>
        <pc:cxnChg chg="add mod">
          <ac:chgData name="武田 保真" userId="cdf2f9090d64e974" providerId="LiveId" clId="{201717A7-A71A-4ED4-A095-30A09FC8F1FC}" dt="2022-06-30T06:59:55.723" v="1655" actId="692"/>
          <ac:cxnSpMkLst>
            <pc:docMk/>
            <pc:sldMk cId="430996438" sldId="677"/>
            <ac:cxnSpMk id="33" creationId="{D7A044E1-652B-F8D6-F381-56B043038CD8}"/>
          </ac:cxnSpMkLst>
        </pc:cxnChg>
        <pc:cxnChg chg="add mod">
          <ac:chgData name="武田 保真" userId="cdf2f9090d64e974" providerId="LiveId" clId="{201717A7-A71A-4ED4-A095-30A09FC8F1FC}" dt="2022-06-30T07:00:02.164" v="1657" actId="692"/>
          <ac:cxnSpMkLst>
            <pc:docMk/>
            <pc:sldMk cId="430996438" sldId="677"/>
            <ac:cxnSpMk id="35" creationId="{3FECCECE-760D-F60B-35D9-A75A2723B6BF}"/>
          </ac:cxnSpMkLst>
        </pc:cxnChg>
        <pc:cxnChg chg="add mod">
          <ac:chgData name="武田 保真" userId="cdf2f9090d64e974" providerId="LiveId" clId="{201717A7-A71A-4ED4-A095-30A09FC8F1FC}" dt="2022-06-30T07:00:09.024" v="1659" actId="692"/>
          <ac:cxnSpMkLst>
            <pc:docMk/>
            <pc:sldMk cId="430996438" sldId="677"/>
            <ac:cxnSpMk id="37" creationId="{CB6FC6A1-F1F3-AFA9-92BC-E26D001E00EF}"/>
          </ac:cxnSpMkLst>
        </pc:cxnChg>
        <pc:cxnChg chg="add mod">
          <ac:chgData name="武田 保真" userId="cdf2f9090d64e974" providerId="LiveId" clId="{201717A7-A71A-4ED4-A095-30A09FC8F1FC}" dt="2022-06-30T07:10:51.951" v="2288" actId="692"/>
          <ac:cxnSpMkLst>
            <pc:docMk/>
            <pc:sldMk cId="430996438" sldId="677"/>
            <ac:cxnSpMk id="62" creationId="{207A287C-75B9-BE77-6F5D-4CECAF3EFCE3}"/>
          </ac:cxnSpMkLst>
        </pc:cxnChg>
        <pc:cxnChg chg="add mod">
          <ac:chgData name="武田 保真" userId="cdf2f9090d64e974" providerId="LiveId" clId="{201717A7-A71A-4ED4-A095-30A09FC8F1FC}" dt="2022-06-30T07:10:58.201" v="2290" actId="692"/>
          <ac:cxnSpMkLst>
            <pc:docMk/>
            <pc:sldMk cId="430996438" sldId="677"/>
            <ac:cxnSpMk id="64" creationId="{D454E48E-33D4-D883-26D0-9C5B2DD637F4}"/>
          </ac:cxnSpMkLst>
        </pc:cxnChg>
        <pc:cxnChg chg="add mod">
          <ac:chgData name="武田 保真" userId="cdf2f9090d64e974" providerId="LiveId" clId="{201717A7-A71A-4ED4-A095-30A09FC8F1FC}" dt="2022-06-30T07:11:05.621" v="2292" actId="692"/>
          <ac:cxnSpMkLst>
            <pc:docMk/>
            <pc:sldMk cId="430996438" sldId="677"/>
            <ac:cxnSpMk id="66" creationId="{DC9C5CAF-CFDC-5A4C-88D8-5DBE8ACA35F7}"/>
          </ac:cxnSpMkLst>
        </pc:cxnChg>
        <pc:cxnChg chg="add mod">
          <ac:chgData name="武田 保真" userId="cdf2f9090d64e974" providerId="LiveId" clId="{201717A7-A71A-4ED4-A095-30A09FC8F1FC}" dt="2022-06-30T07:11:12.719" v="2294" actId="692"/>
          <ac:cxnSpMkLst>
            <pc:docMk/>
            <pc:sldMk cId="430996438" sldId="677"/>
            <ac:cxnSpMk id="68" creationId="{15E07113-B57B-32DE-23D7-2C8C24CC4DFA}"/>
          </ac:cxnSpMkLst>
        </pc:cxnChg>
        <pc:cxnChg chg="add mod">
          <ac:chgData name="武田 保真" userId="cdf2f9090d64e974" providerId="LiveId" clId="{201717A7-A71A-4ED4-A095-30A09FC8F1FC}" dt="2022-06-30T07:11:18.490" v="2296" actId="692"/>
          <ac:cxnSpMkLst>
            <pc:docMk/>
            <pc:sldMk cId="430996438" sldId="677"/>
            <ac:cxnSpMk id="70" creationId="{7FEBC2E3-4F2D-93B2-F5DB-EC51BC2C08EA}"/>
          </ac:cxnSpMkLst>
        </pc:cxnChg>
        <pc:cxnChg chg="add del">
          <ac:chgData name="武田 保真" userId="cdf2f9090d64e974" providerId="LiveId" clId="{201717A7-A71A-4ED4-A095-30A09FC8F1FC}" dt="2022-06-30T07:11:25.929" v="2298" actId="478"/>
          <ac:cxnSpMkLst>
            <pc:docMk/>
            <pc:sldMk cId="430996438" sldId="677"/>
            <ac:cxnSpMk id="72" creationId="{9AE40342-9B6B-EA70-ED36-A65B048BC9A9}"/>
          </ac:cxnSpMkLst>
        </pc:cxnChg>
        <pc:cxnChg chg="add mod">
          <ac:chgData name="武田 保真" userId="cdf2f9090d64e974" providerId="LiveId" clId="{201717A7-A71A-4ED4-A095-30A09FC8F1FC}" dt="2022-06-30T07:11:32.442" v="2300" actId="692"/>
          <ac:cxnSpMkLst>
            <pc:docMk/>
            <pc:sldMk cId="430996438" sldId="677"/>
            <ac:cxnSpMk id="74" creationId="{2B0BCAF3-BB79-ADCA-148D-2BD08D9DE927}"/>
          </ac:cxnSpMkLst>
        </pc:cxnChg>
        <pc:cxnChg chg="add mod">
          <ac:chgData name="武田 保真" userId="cdf2f9090d64e974" providerId="LiveId" clId="{201717A7-A71A-4ED4-A095-30A09FC8F1FC}" dt="2022-06-30T07:11:40.831" v="2302" actId="692"/>
          <ac:cxnSpMkLst>
            <pc:docMk/>
            <pc:sldMk cId="430996438" sldId="677"/>
            <ac:cxnSpMk id="76" creationId="{7E561A87-2849-AB0F-80E9-45A345D59A07}"/>
          </ac:cxnSpMkLst>
        </pc:cxnChg>
        <pc:cxnChg chg="add mod">
          <ac:chgData name="武田 保真" userId="cdf2f9090d64e974" providerId="LiveId" clId="{201717A7-A71A-4ED4-A095-30A09FC8F1FC}" dt="2022-06-30T07:11:48.990" v="2304" actId="692"/>
          <ac:cxnSpMkLst>
            <pc:docMk/>
            <pc:sldMk cId="430996438" sldId="677"/>
            <ac:cxnSpMk id="78" creationId="{691CE450-7349-F128-1CB3-34CB336D01F9}"/>
          </ac:cxnSpMkLst>
        </pc:cxnChg>
        <pc:cxnChg chg="add mod">
          <ac:chgData name="武田 保真" userId="cdf2f9090d64e974" providerId="LiveId" clId="{201717A7-A71A-4ED4-A095-30A09FC8F1FC}" dt="2022-06-30T07:11:57.601" v="2306" actId="692"/>
          <ac:cxnSpMkLst>
            <pc:docMk/>
            <pc:sldMk cId="430996438" sldId="677"/>
            <ac:cxnSpMk id="80" creationId="{62016D27-4F67-9BE1-60AD-21544F1A464C}"/>
          </ac:cxnSpMkLst>
        </pc:cxnChg>
        <pc:cxnChg chg="add mod">
          <ac:chgData name="武田 保真" userId="cdf2f9090d64e974" providerId="LiveId" clId="{201717A7-A71A-4ED4-A095-30A09FC8F1FC}" dt="2022-06-30T07:12:07.480" v="2308" actId="692"/>
          <ac:cxnSpMkLst>
            <pc:docMk/>
            <pc:sldMk cId="430996438" sldId="677"/>
            <ac:cxnSpMk id="82" creationId="{A42DF17D-49C2-4A38-02EF-95C8A39D8352}"/>
          </ac:cxnSpMkLst>
        </pc:cxnChg>
        <pc:cxnChg chg="add mod">
          <ac:chgData name="武田 保真" userId="cdf2f9090d64e974" providerId="LiveId" clId="{201717A7-A71A-4ED4-A095-30A09FC8F1FC}" dt="2022-06-30T07:12:13.772" v="2310" actId="692"/>
          <ac:cxnSpMkLst>
            <pc:docMk/>
            <pc:sldMk cId="430996438" sldId="677"/>
            <ac:cxnSpMk id="84" creationId="{B8486975-C5D1-9CF3-35B4-5E740231F60B}"/>
          </ac:cxnSpMkLst>
        </pc:cxnChg>
      </pc:sldChg>
      <pc:sldChg chg="del">
        <pc:chgData name="武田 保真" userId="cdf2f9090d64e974" providerId="LiveId" clId="{201717A7-A71A-4ED4-A095-30A09FC8F1FC}" dt="2022-06-30T07:18:08.965" v="2311" actId="47"/>
        <pc:sldMkLst>
          <pc:docMk/>
          <pc:sldMk cId="626295377" sldId="678"/>
        </pc:sldMkLst>
      </pc:sldChg>
      <pc:sldChg chg="addSp delSp modSp add mod ord">
        <pc:chgData name="武田 保真" userId="cdf2f9090d64e974" providerId="LiveId" clId="{201717A7-A71A-4ED4-A095-30A09FC8F1FC}" dt="2022-06-30T07:33:19.439" v="2872" actId="1038"/>
        <pc:sldMkLst>
          <pc:docMk/>
          <pc:sldMk cId="1596481690" sldId="679"/>
        </pc:sldMkLst>
        <pc:spChg chg="mod">
          <ac:chgData name="武田 保真" userId="cdf2f9090d64e974" providerId="LiveId" clId="{201717A7-A71A-4ED4-A095-30A09FC8F1FC}" dt="2022-06-30T06:36:17.216" v="727" actId="20577"/>
          <ac:spMkLst>
            <pc:docMk/>
            <pc:sldMk cId="1596481690" sldId="679"/>
            <ac:spMk id="2" creationId="{00000000-0000-0000-0000-000000000000}"/>
          </ac:spMkLst>
        </pc:spChg>
        <pc:spChg chg="del mod">
          <ac:chgData name="武田 保真" userId="cdf2f9090d64e974" providerId="LiveId" clId="{201717A7-A71A-4ED4-A095-30A09FC8F1FC}" dt="2022-06-30T06:44:35.861" v="1311" actId="478"/>
          <ac:spMkLst>
            <pc:docMk/>
            <pc:sldMk cId="1596481690" sldId="679"/>
            <ac:spMk id="13" creationId="{43A7FC9D-A885-BCCD-0114-39D28370DD86}"/>
          </ac:spMkLst>
        </pc:spChg>
        <pc:spChg chg="del">
          <ac:chgData name="武田 保真" userId="cdf2f9090d64e974" providerId="LiveId" clId="{201717A7-A71A-4ED4-A095-30A09FC8F1FC}" dt="2022-06-30T06:36:19.604" v="728" actId="478"/>
          <ac:spMkLst>
            <pc:docMk/>
            <pc:sldMk cId="1596481690" sldId="679"/>
            <ac:spMk id="14" creationId="{439CECCF-6AA8-161C-EE6F-FD4001692E28}"/>
          </ac:spMkLst>
        </pc:spChg>
        <pc:spChg chg="mod">
          <ac:chgData name="武田 保真" userId="cdf2f9090d64e974" providerId="LiveId" clId="{201717A7-A71A-4ED4-A095-30A09FC8F1FC}" dt="2022-06-30T07:32:11.318" v="2812" actId="1035"/>
          <ac:spMkLst>
            <pc:docMk/>
            <pc:sldMk cId="1596481690" sldId="679"/>
            <ac:spMk id="22" creationId="{2EB1DA2E-0EA5-8A8B-87FC-A005F4CE15EF}"/>
          </ac:spMkLst>
        </pc:spChg>
        <pc:spChg chg="del">
          <ac:chgData name="武田 保真" userId="cdf2f9090d64e974" providerId="LiveId" clId="{201717A7-A71A-4ED4-A095-30A09FC8F1FC}" dt="2022-06-30T06:36:19.604" v="728" actId="478"/>
          <ac:spMkLst>
            <pc:docMk/>
            <pc:sldMk cId="1596481690" sldId="679"/>
            <ac:spMk id="23" creationId="{F0FC1AB1-33FD-D146-A9D3-F1EDFAA3E10F}"/>
          </ac:spMkLst>
        </pc:spChg>
        <pc:spChg chg="del mod">
          <ac:chgData name="武田 保真" userId="cdf2f9090d64e974" providerId="LiveId" clId="{201717A7-A71A-4ED4-A095-30A09FC8F1FC}" dt="2022-06-30T06:36:26.766" v="730" actId="478"/>
          <ac:spMkLst>
            <pc:docMk/>
            <pc:sldMk cId="1596481690" sldId="679"/>
            <ac:spMk id="24" creationId="{8366F5F5-AF72-3C77-2875-93F054CDF2CB}"/>
          </ac:spMkLst>
        </pc:spChg>
        <pc:spChg chg="add del mod">
          <ac:chgData name="武田 保真" userId="cdf2f9090d64e974" providerId="LiveId" clId="{201717A7-A71A-4ED4-A095-30A09FC8F1FC}" dt="2022-06-30T07:27:48.287" v="2768" actId="478"/>
          <ac:spMkLst>
            <pc:docMk/>
            <pc:sldMk cId="1596481690" sldId="679"/>
            <ac:spMk id="29" creationId="{BAA8D4C7-2A16-6186-D3F1-4626AE67F2D3}"/>
          </ac:spMkLst>
        </pc:spChg>
        <pc:spChg chg="add mod">
          <ac:chgData name="武田 保真" userId="cdf2f9090d64e974" providerId="LiveId" clId="{201717A7-A71A-4ED4-A095-30A09FC8F1FC}" dt="2022-06-30T07:32:26.611" v="2860" actId="20577"/>
          <ac:spMkLst>
            <pc:docMk/>
            <pc:sldMk cId="1596481690" sldId="679"/>
            <ac:spMk id="35" creationId="{C04FCCFA-F0E4-E4EF-4AED-E268CDCC0070}"/>
          </ac:spMkLst>
        </pc:spChg>
        <pc:spChg chg="add mod">
          <ac:chgData name="武田 保真" userId="cdf2f9090d64e974" providerId="LiveId" clId="{201717A7-A71A-4ED4-A095-30A09FC8F1FC}" dt="2022-06-30T07:33:19.439" v="2872" actId="1038"/>
          <ac:spMkLst>
            <pc:docMk/>
            <pc:sldMk cId="1596481690" sldId="679"/>
            <ac:spMk id="37" creationId="{6431EDD3-984E-856D-E5C8-601300FCD34E}"/>
          </ac:spMkLst>
        </pc:spChg>
        <pc:spChg chg="add mod">
          <ac:chgData name="武田 保真" userId="cdf2f9090d64e974" providerId="LiveId" clId="{201717A7-A71A-4ED4-A095-30A09FC8F1FC}" dt="2022-06-30T07:33:19.439" v="2872" actId="1038"/>
          <ac:spMkLst>
            <pc:docMk/>
            <pc:sldMk cId="1596481690" sldId="679"/>
            <ac:spMk id="38" creationId="{79EC71F8-92EB-E3E2-620F-157506C9A0B8}"/>
          </ac:spMkLst>
        </pc:spChg>
        <pc:spChg chg="add mod">
          <ac:chgData name="武田 保真" userId="cdf2f9090d64e974" providerId="LiveId" clId="{201717A7-A71A-4ED4-A095-30A09FC8F1FC}" dt="2022-06-30T07:33:19.439" v="2872" actId="1038"/>
          <ac:spMkLst>
            <pc:docMk/>
            <pc:sldMk cId="1596481690" sldId="679"/>
            <ac:spMk id="39" creationId="{F32B3D31-6025-9F3E-2396-8FF5725F5E1B}"/>
          </ac:spMkLst>
        </pc:spChg>
        <pc:picChg chg="mod">
          <ac:chgData name="武田 保真" userId="cdf2f9090d64e974" providerId="LiveId" clId="{201717A7-A71A-4ED4-A095-30A09FC8F1FC}" dt="2022-06-30T06:36:31.343" v="749" actId="1038"/>
          <ac:picMkLst>
            <pc:docMk/>
            <pc:sldMk cId="1596481690" sldId="679"/>
            <ac:picMk id="8" creationId="{CBF3FAB5-A257-E459-6B8C-5BF21B308E2E}"/>
          </ac:picMkLst>
        </pc:picChg>
        <pc:picChg chg="add mod">
          <ac:chgData name="武田 保真" userId="cdf2f9090d64e974" providerId="LiveId" clId="{201717A7-A71A-4ED4-A095-30A09FC8F1FC}" dt="2022-06-30T06:37:31.361" v="762" actId="1038"/>
          <ac:picMkLst>
            <pc:docMk/>
            <pc:sldMk cId="1596481690" sldId="679"/>
            <ac:picMk id="9" creationId="{84200117-A746-F42D-E0EA-A7A48C92934E}"/>
          </ac:picMkLst>
        </pc:picChg>
        <pc:picChg chg="mod">
          <ac:chgData name="武田 保真" userId="cdf2f9090d64e974" providerId="LiveId" clId="{201717A7-A71A-4ED4-A095-30A09FC8F1FC}" dt="2022-06-30T06:36:31.343" v="749" actId="1038"/>
          <ac:picMkLst>
            <pc:docMk/>
            <pc:sldMk cId="1596481690" sldId="679"/>
            <ac:picMk id="10" creationId="{DCEFB073-003E-F4CE-983C-CC1B0F939FBD}"/>
          </ac:picMkLst>
        </pc:picChg>
        <pc:picChg chg="del">
          <ac:chgData name="武田 保真" userId="cdf2f9090d64e974" providerId="LiveId" clId="{201717A7-A71A-4ED4-A095-30A09FC8F1FC}" dt="2022-06-30T06:36:19.604" v="728" actId="478"/>
          <ac:picMkLst>
            <pc:docMk/>
            <pc:sldMk cId="1596481690" sldId="679"/>
            <ac:picMk id="11" creationId="{DEC8BBCC-CD01-1BB0-6EE0-6E509B2AAB4C}"/>
          </ac:picMkLst>
        </pc:picChg>
        <pc:picChg chg="del">
          <ac:chgData name="武田 保真" userId="cdf2f9090d64e974" providerId="LiveId" clId="{201717A7-A71A-4ED4-A095-30A09FC8F1FC}" dt="2022-06-30T06:36:19.604" v="728" actId="478"/>
          <ac:picMkLst>
            <pc:docMk/>
            <pc:sldMk cId="1596481690" sldId="679"/>
            <ac:picMk id="12" creationId="{5063BB21-F187-5C23-8E2B-BCB910DE6A89}"/>
          </ac:picMkLst>
        </pc:picChg>
        <pc:picChg chg="add del mod">
          <ac:chgData name="武田 保真" userId="cdf2f9090d64e974" providerId="LiveId" clId="{201717A7-A71A-4ED4-A095-30A09FC8F1FC}" dt="2022-06-30T06:36:38.095" v="754" actId="478"/>
          <ac:picMkLst>
            <pc:docMk/>
            <pc:sldMk cId="1596481690" sldId="679"/>
            <ac:picMk id="18" creationId="{5A405F24-DEA6-5581-8383-DDBE29656194}"/>
          </ac:picMkLst>
        </pc:picChg>
        <pc:picChg chg="add mod">
          <ac:chgData name="武田 保真" userId="cdf2f9090d64e974" providerId="LiveId" clId="{201717A7-A71A-4ED4-A095-30A09FC8F1FC}" dt="2022-06-30T06:44:39.224" v="1312" actId="1076"/>
          <ac:picMkLst>
            <pc:docMk/>
            <pc:sldMk cId="1596481690" sldId="679"/>
            <ac:picMk id="21" creationId="{2B0363B0-E090-05B7-D6A2-01305FFDFD57}"/>
          </ac:picMkLst>
        </pc:picChg>
        <pc:picChg chg="add mod">
          <ac:chgData name="武田 保真" userId="cdf2f9090d64e974" providerId="LiveId" clId="{201717A7-A71A-4ED4-A095-30A09FC8F1FC}" dt="2022-06-30T06:44:47.042" v="1339" actId="1038"/>
          <ac:picMkLst>
            <pc:docMk/>
            <pc:sldMk cId="1596481690" sldId="679"/>
            <ac:picMk id="25" creationId="{140C67BC-C0BD-B23C-D646-E40FC74A98F8}"/>
          </ac:picMkLst>
        </pc:picChg>
        <pc:picChg chg="add mod">
          <ac:chgData name="武田 保真" userId="cdf2f9090d64e974" providerId="LiveId" clId="{201717A7-A71A-4ED4-A095-30A09FC8F1FC}" dt="2022-06-30T06:44:57.404" v="1341" actId="1076"/>
          <ac:picMkLst>
            <pc:docMk/>
            <pc:sldMk cId="1596481690" sldId="679"/>
            <ac:picMk id="26" creationId="{13171402-DC53-3414-B217-31CC4450F7F9}"/>
          </ac:picMkLst>
        </pc:picChg>
        <pc:picChg chg="add mod">
          <ac:chgData name="武田 保真" userId="cdf2f9090d64e974" providerId="LiveId" clId="{201717A7-A71A-4ED4-A095-30A09FC8F1FC}" dt="2022-06-30T07:27:21.180" v="2763"/>
          <ac:picMkLst>
            <pc:docMk/>
            <pc:sldMk cId="1596481690" sldId="679"/>
            <ac:picMk id="28" creationId="{80E25BDC-E0AC-FC1B-DF68-F6718E98E652}"/>
          </ac:picMkLst>
        </pc:picChg>
        <pc:cxnChg chg="del">
          <ac:chgData name="武田 保真" userId="cdf2f9090d64e974" providerId="LiveId" clId="{201717A7-A71A-4ED4-A095-30A09FC8F1FC}" dt="2022-06-30T06:36:19.604" v="728" actId="478"/>
          <ac:cxnSpMkLst>
            <pc:docMk/>
            <pc:sldMk cId="1596481690" sldId="679"/>
            <ac:cxnSpMk id="16" creationId="{68264CDF-8F8B-6111-F4A4-EF1A6E78C1EA}"/>
          </ac:cxnSpMkLst>
        </pc:cxnChg>
        <pc:cxnChg chg="mod">
          <ac:chgData name="武田 保真" userId="cdf2f9090d64e974" providerId="LiveId" clId="{201717A7-A71A-4ED4-A095-30A09FC8F1FC}" dt="2022-06-30T07:32:04.687" v="2809" actId="692"/>
          <ac:cxnSpMkLst>
            <pc:docMk/>
            <pc:sldMk cId="1596481690" sldId="679"/>
            <ac:cxnSpMk id="17" creationId="{1E96429B-2660-17AF-C0BC-BD5DE8538BA9}"/>
          </ac:cxnSpMkLst>
        </pc:cxnChg>
        <pc:cxnChg chg="add mod">
          <ac:chgData name="武田 保真" userId="cdf2f9090d64e974" providerId="LiveId" clId="{201717A7-A71A-4ED4-A095-30A09FC8F1FC}" dt="2022-06-30T07:28:00.285" v="2780" actId="692"/>
          <ac:cxnSpMkLst>
            <pc:docMk/>
            <pc:sldMk cId="1596481690" sldId="679"/>
            <ac:cxnSpMk id="19" creationId="{7AE3A64D-D9D9-4A00-A7EA-1B8FD63194A7}"/>
          </ac:cxnSpMkLst>
        </pc:cxnChg>
        <pc:cxnChg chg="add mod">
          <ac:chgData name="武田 保真" userId="cdf2f9090d64e974" providerId="LiveId" clId="{201717A7-A71A-4ED4-A095-30A09FC8F1FC}" dt="2022-06-30T07:18:21.906" v="2313" actId="1076"/>
          <ac:cxnSpMkLst>
            <pc:docMk/>
            <pc:sldMk cId="1596481690" sldId="679"/>
            <ac:cxnSpMk id="27" creationId="{C7596092-2A25-1F5D-CB7B-9E8AA35F17ED}"/>
          </ac:cxnSpMkLst>
        </pc:cxnChg>
        <pc:cxnChg chg="add mod">
          <ac:chgData name="武田 保真" userId="cdf2f9090d64e974" providerId="LiveId" clId="{201717A7-A71A-4ED4-A095-30A09FC8F1FC}" dt="2022-06-30T07:28:09.481" v="2790" actId="692"/>
          <ac:cxnSpMkLst>
            <pc:docMk/>
            <pc:sldMk cId="1596481690" sldId="679"/>
            <ac:cxnSpMk id="32" creationId="{4BDA6522-B29F-C0C0-B8C4-5E12A4FC66DE}"/>
          </ac:cxnSpMkLst>
        </pc:cxnChg>
        <pc:cxnChg chg="add mod">
          <ac:chgData name="武田 保真" userId="cdf2f9090d64e974" providerId="LiveId" clId="{201717A7-A71A-4ED4-A095-30A09FC8F1FC}" dt="2022-06-30T07:31:57.906" v="2804" actId="692"/>
          <ac:cxnSpMkLst>
            <pc:docMk/>
            <pc:sldMk cId="1596481690" sldId="679"/>
            <ac:cxnSpMk id="34" creationId="{37B6A8FC-9A2D-4597-A388-6A5A29C83E5F}"/>
          </ac:cxnSpMkLst>
        </pc:cxnChg>
        <pc:cxnChg chg="add mod">
          <ac:chgData name="武田 保真" userId="cdf2f9090d64e974" providerId="LiveId" clId="{201717A7-A71A-4ED4-A095-30A09FC8F1FC}" dt="2022-06-30T07:33:19.439" v="2872" actId="1038"/>
          <ac:cxnSpMkLst>
            <pc:docMk/>
            <pc:sldMk cId="1596481690" sldId="679"/>
            <ac:cxnSpMk id="36" creationId="{62AF5839-CC50-1495-1868-0AB64C60FB7E}"/>
          </ac:cxnSpMkLst>
        </pc:cxnChg>
      </pc:sldChg>
      <pc:sldChg chg="modSp add mod">
        <pc:chgData name="武田 保真" userId="cdf2f9090d64e974" providerId="LiveId" clId="{201717A7-A71A-4ED4-A095-30A09FC8F1FC}" dt="2022-06-30T07:26:55.453" v="2762" actId="20577"/>
        <pc:sldMkLst>
          <pc:docMk/>
          <pc:sldMk cId="2866659243" sldId="680"/>
        </pc:sldMkLst>
        <pc:spChg chg="mod">
          <ac:chgData name="武田 保真" userId="cdf2f9090d64e974" providerId="LiveId" clId="{201717A7-A71A-4ED4-A095-30A09FC8F1FC}" dt="2022-06-30T07:21:02.194" v="2424" actId="20577"/>
          <ac:spMkLst>
            <pc:docMk/>
            <pc:sldMk cId="2866659243" sldId="680"/>
            <ac:spMk id="2" creationId="{00000000-0000-0000-0000-000000000000}"/>
          </ac:spMkLst>
        </pc:spChg>
        <pc:spChg chg="mod">
          <ac:chgData name="武田 保真" userId="cdf2f9090d64e974" providerId="LiveId" clId="{201717A7-A71A-4ED4-A095-30A09FC8F1FC}" dt="2022-06-30T07:26:55.453" v="2762" actId="20577"/>
          <ac:spMkLst>
            <pc:docMk/>
            <pc:sldMk cId="2866659243" sldId="680"/>
            <ac:spMk id="3" creationId="{00000000-0000-0000-0000-000000000000}"/>
          </ac:spMkLst>
        </pc:spChg>
      </pc:sldChg>
      <pc:sldChg chg="new del">
        <pc:chgData name="武田 保真" userId="cdf2f9090d64e974" providerId="LiveId" clId="{201717A7-A71A-4ED4-A095-30A09FC8F1FC}" dt="2022-06-30T07:20:52.166" v="2407" actId="47"/>
        <pc:sldMkLst>
          <pc:docMk/>
          <pc:sldMk cId="3116121475" sldId="680"/>
        </pc:sldMkLst>
      </pc:sldChg>
      <pc:sldChg chg="add del">
        <pc:chgData name="武田 保真" userId="cdf2f9090d64e974" providerId="LiveId" clId="{201717A7-A71A-4ED4-A095-30A09FC8F1FC}" dt="2022-06-30T07:27:38.559" v="2765"/>
        <pc:sldMkLst>
          <pc:docMk/>
          <pc:sldMk cId="1778800489" sldId="68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639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023836" y="1"/>
            <a:ext cx="3078639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9D48B4-1AE8-4EF2-8EEF-5D9D6D1F09FB}" type="datetimeFigureOut">
              <a:rPr kumimoji="1" lang="ja-JP" altLang="en-US" smtClean="0"/>
              <a:t>2022/7/22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721851"/>
            <a:ext cx="3078639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023836" y="9721851"/>
            <a:ext cx="3078639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1F8E4E-DC1E-441F-A7E4-3ACBB2A6B60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3295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AutoShape 1"/>
          <p:cNvSpPr>
            <a:spLocks noChangeArrowheads="1"/>
          </p:cNvSpPr>
          <p:nvPr/>
        </p:nvSpPr>
        <p:spPr bwMode="auto">
          <a:xfrm>
            <a:off x="3" y="3"/>
            <a:ext cx="7104063" cy="102346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5439" tIns="47718" rIns="95439" bIns="47718" anchor="ctr"/>
          <a:lstStyle/>
          <a:p>
            <a:endParaRPr lang="ja-JP" altLang="en-US" dirty="0"/>
          </a:p>
        </p:txBody>
      </p:sp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3" y="3"/>
            <a:ext cx="7104063" cy="10232967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5439" tIns="47718" rIns="95439" bIns="47718" anchor="ctr"/>
          <a:lstStyle/>
          <a:p>
            <a:endParaRPr lang="ja-JP" altLang="en-US" dirty="0"/>
          </a:p>
        </p:txBody>
      </p:sp>
      <p:sp>
        <p:nvSpPr>
          <p:cNvPr id="4099" name="Rectangle 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-819150" y="0"/>
            <a:ext cx="5365750" cy="402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4100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709904" y="4860454"/>
            <a:ext cx="5679232" cy="459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0659919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Text Box 1"/>
          <p:cNvSpPr txBox="1">
            <a:spLocks noChangeArrowheads="1"/>
          </p:cNvSpPr>
          <p:nvPr/>
        </p:nvSpPr>
        <p:spPr bwMode="auto">
          <a:xfrm>
            <a:off x="0" y="0"/>
            <a:ext cx="4972676" cy="403062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5439" tIns="47718" rIns="95439" bIns="47718" anchor="ctr"/>
          <a:lstStyle/>
          <a:p>
            <a:endParaRPr lang="ja-JP" altLang="en-US" dirty="0"/>
          </a:p>
        </p:txBody>
      </p:sp>
      <p:sp>
        <p:nvSpPr>
          <p:cNvPr id="1187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709904" y="4860453"/>
            <a:ext cx="5682580" cy="4603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5439" tIns="47718" rIns="95439" bIns="47718" anchor="ctr"/>
          <a:lstStyle/>
          <a:p>
            <a:pPr>
              <a:spcBef>
                <a:spcPts val="469"/>
              </a:spcBef>
              <a:tabLst>
                <a:tab pos="0" algn="l"/>
                <a:tab pos="467251" algn="l"/>
                <a:tab pos="936160" algn="l"/>
                <a:tab pos="1405068" algn="l"/>
                <a:tab pos="1873977" algn="l"/>
                <a:tab pos="2342884" algn="l"/>
                <a:tab pos="2811793" algn="l"/>
                <a:tab pos="3280701" algn="l"/>
                <a:tab pos="3749611" algn="l"/>
                <a:tab pos="4218517" algn="l"/>
                <a:tab pos="4687427" algn="l"/>
                <a:tab pos="5156334" algn="l"/>
                <a:tab pos="5625244" algn="l"/>
                <a:tab pos="6094151" algn="l"/>
                <a:tab pos="6563060" algn="l"/>
                <a:tab pos="7031967" algn="l"/>
                <a:tab pos="7500877" algn="l"/>
                <a:tab pos="7969785" algn="l"/>
                <a:tab pos="8438694" algn="l"/>
                <a:tab pos="8907601" algn="l"/>
                <a:tab pos="9376510" algn="l"/>
              </a:tabLst>
            </a:pPr>
            <a:endParaRPr lang="en-US" dirty="0"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5686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805650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5702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6404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96254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53616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26149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3904301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25083357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892925" y="476250"/>
            <a:ext cx="2212975" cy="455295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250825" y="476250"/>
            <a:ext cx="6489700" cy="45529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11689336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0825" y="476250"/>
            <a:ext cx="8453438" cy="10763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38952277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8121104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568163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7680784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2160588"/>
            <a:ext cx="4035425" cy="39766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5025" y="2160588"/>
            <a:ext cx="4037013" cy="39766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7593389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5487507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6656583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056181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85997854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8323905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028548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2009820"/>
      </p:ext>
    </p:extLst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6225" y="1017588"/>
            <a:ext cx="2055813" cy="511968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1017588"/>
            <a:ext cx="6016625" cy="511968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0517680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00113" y="1017588"/>
            <a:ext cx="7767637" cy="1138237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6884346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6240909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95288" y="1052513"/>
            <a:ext cx="4278312" cy="39766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826000" y="1052513"/>
            <a:ext cx="4279900" cy="39766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135134956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3727471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7780806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0474201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3687621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798275118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476250"/>
            <a:ext cx="8453438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タイトルテキストの書式を編集するにはクリックします。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528" y="1563495"/>
            <a:ext cx="8710612" cy="397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52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アウトラインテキストの書式を編集するにはクリックします。</a:t>
            </a:r>
          </a:p>
          <a:p>
            <a:pPr lvl="1"/>
            <a:r>
              <a:rPr lang="en-GB" altLang="ja-JP" dirty="0"/>
              <a:t>2</a:t>
            </a:r>
            <a:r>
              <a:rPr lang="ja-JP" altLang="en-GB" dirty="0"/>
              <a:t>レベル目のアウトライン</a:t>
            </a:r>
          </a:p>
          <a:p>
            <a:pPr lvl="2"/>
            <a:r>
              <a:rPr lang="en-GB" altLang="ja-JP" dirty="0"/>
              <a:t>3</a:t>
            </a:r>
            <a:r>
              <a:rPr lang="ja-JP" altLang="en-GB" dirty="0"/>
              <a:t>レベル目のアウトライン</a:t>
            </a:r>
          </a:p>
          <a:p>
            <a:pPr lvl="3"/>
            <a:r>
              <a:rPr lang="en-GB" altLang="ja-JP" dirty="0"/>
              <a:t>4</a:t>
            </a:r>
            <a:r>
              <a:rPr lang="ja-JP" altLang="en-GB" dirty="0"/>
              <a:t>レベル目のアウトライン</a:t>
            </a:r>
          </a:p>
          <a:p>
            <a:pPr lvl="4"/>
            <a:r>
              <a:rPr lang="en-GB" altLang="ja-JP" dirty="0"/>
              <a:t>5</a:t>
            </a:r>
            <a:r>
              <a:rPr lang="ja-JP" altLang="en-GB" dirty="0"/>
              <a:t>レベル目のアウトライン</a:t>
            </a:r>
          </a:p>
          <a:p>
            <a:pPr lvl="4"/>
            <a:r>
              <a:rPr lang="en-GB" altLang="ja-JP" dirty="0"/>
              <a:t>6</a:t>
            </a:r>
            <a:r>
              <a:rPr lang="ja-JP" altLang="en-GB" dirty="0"/>
              <a:t>レベル目のアウトライン</a:t>
            </a:r>
          </a:p>
          <a:p>
            <a:pPr lvl="4"/>
            <a:r>
              <a:rPr lang="en-GB" altLang="ja-JP" dirty="0"/>
              <a:t>7</a:t>
            </a:r>
            <a:r>
              <a:rPr lang="ja-JP" altLang="en-GB" dirty="0"/>
              <a:t>レベル目のアウトライン</a:t>
            </a:r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oundRect">
            <a:avLst>
              <a:gd name="adj" fmla="val 0"/>
            </a:avLst>
          </a:prstGeom>
          <a:solidFill>
            <a:srgbClr val="00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/>
          </a:p>
        </p:txBody>
      </p:sp>
      <p:sp>
        <p:nvSpPr>
          <p:cNvPr id="1028" name="Line 4"/>
          <p:cNvSpPr>
            <a:spLocks noChangeShapeType="1"/>
          </p:cNvSpPr>
          <p:nvPr/>
        </p:nvSpPr>
        <p:spPr bwMode="auto">
          <a:xfrm>
            <a:off x="0" y="6597650"/>
            <a:ext cx="9144000" cy="1588"/>
          </a:xfrm>
          <a:prstGeom prst="line">
            <a:avLst/>
          </a:prstGeom>
          <a:noFill/>
          <a:ln w="38160" cap="sq">
            <a:solidFill>
              <a:srgbClr val="00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77788" y="6567488"/>
            <a:ext cx="9066212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7128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GB" sz="1600" i="1" dirty="0">
                <a:solidFill>
                  <a:srgbClr val="FFFFFF"/>
                </a:solidFill>
              </a:rPr>
              <a:t>                                              Copyright © 2022 </a:t>
            </a:r>
            <a:r>
              <a:rPr lang="en-GB" sz="1600" i="1" dirty="0" err="1">
                <a:solidFill>
                  <a:srgbClr val="FFFFFF"/>
                </a:solidFill>
              </a:rPr>
              <a:t>OSSTech</a:t>
            </a:r>
            <a:r>
              <a:rPr lang="en-GB" sz="1600" i="1" dirty="0">
                <a:solidFill>
                  <a:srgbClr val="FFFFFF"/>
                </a:solidFill>
              </a:rPr>
              <a:t> Corporation All Rights Reserved.   - </a:t>
            </a:r>
            <a:fld id="{755A9BE2-7015-451A-9F12-612CECE492FC}" type="slidenum">
              <a:rPr lang="en-GB" sz="1600" i="1" smtClean="0">
                <a:solidFill>
                  <a:srgbClr val="FFFFFF"/>
                </a:solidFill>
              </a:rPr>
              <a:t>‹#›</a:t>
            </a:fld>
            <a:r>
              <a:rPr lang="en-GB" sz="1600" i="1" dirty="0">
                <a:solidFill>
                  <a:srgbClr val="FFFFFF"/>
                </a:solidFill>
              </a:rPr>
              <a:t> -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363" y="0"/>
            <a:ext cx="2306637" cy="40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85" r:id="rId12"/>
  </p:sldLayoutIdLst>
  <p:transition spd="slow">
    <p:push dir="u"/>
  </p:transition>
  <p:txStyles>
    <p:titleStyle>
      <a:lvl1pPr algn="l" defTabSz="449263" rtl="0" fontAlgn="base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l" defTabSz="449263" rtl="0" fontAlgn="base">
        <a:lnSpc>
          <a:spcPct val="8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>
          <a:solidFill>
            <a:srgbClr val="000000"/>
          </a:solidFill>
          <a:latin typeface="Times New Roman" panose="02020603050405020304" pitchFamily="18" charset="0"/>
          <a:ea typeface="HGP創英角ｺﾞｼｯｸUB" panose="020B0900000000000000" pitchFamily="50" charset="-128"/>
        </a:defRPr>
      </a:lvl2pPr>
      <a:lvl3pPr marL="1143000" indent="-228600" algn="l" defTabSz="449263" rtl="0" fontAlgn="base">
        <a:lnSpc>
          <a:spcPct val="8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>
          <a:solidFill>
            <a:srgbClr val="000000"/>
          </a:solidFill>
          <a:latin typeface="Times New Roman" panose="02020603050405020304" pitchFamily="18" charset="0"/>
          <a:ea typeface="HGP創英角ｺﾞｼｯｸUB" panose="020B0900000000000000" pitchFamily="50" charset="-128"/>
        </a:defRPr>
      </a:lvl3pPr>
      <a:lvl4pPr marL="1600200" indent="-228600" algn="l" defTabSz="449263" rtl="0" fontAlgn="base">
        <a:lnSpc>
          <a:spcPct val="8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>
          <a:solidFill>
            <a:srgbClr val="000000"/>
          </a:solidFill>
          <a:latin typeface="Times New Roman" panose="02020603050405020304" pitchFamily="18" charset="0"/>
          <a:ea typeface="HGP創英角ｺﾞｼｯｸUB" panose="020B0900000000000000" pitchFamily="50" charset="-128"/>
        </a:defRPr>
      </a:lvl4pPr>
      <a:lvl5pPr marL="2057400" indent="-228600" algn="l" defTabSz="449263" rtl="0" fontAlgn="base">
        <a:lnSpc>
          <a:spcPct val="8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>
          <a:solidFill>
            <a:srgbClr val="000000"/>
          </a:solidFill>
          <a:latin typeface="Times New Roman" panose="02020603050405020304" pitchFamily="18" charset="0"/>
          <a:ea typeface="HGP創英角ｺﾞｼｯｸUB" panose="020B0900000000000000" pitchFamily="50" charset="-128"/>
        </a:defRPr>
      </a:lvl5pPr>
      <a:lvl6pPr marL="2514600" indent="-228600" algn="l" defTabSz="449263" rtl="0" fontAlgn="base">
        <a:lnSpc>
          <a:spcPct val="8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>
          <a:solidFill>
            <a:srgbClr val="000000"/>
          </a:solidFill>
          <a:latin typeface="Times New Roman" panose="02020603050405020304" pitchFamily="18" charset="0"/>
          <a:ea typeface="HGP創英角ｺﾞｼｯｸUB" panose="020B0900000000000000" pitchFamily="50" charset="-128"/>
        </a:defRPr>
      </a:lvl6pPr>
      <a:lvl7pPr marL="2971800" indent="-228600" algn="l" defTabSz="449263" rtl="0" fontAlgn="base">
        <a:lnSpc>
          <a:spcPct val="8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>
          <a:solidFill>
            <a:srgbClr val="000000"/>
          </a:solidFill>
          <a:latin typeface="Times New Roman" panose="02020603050405020304" pitchFamily="18" charset="0"/>
          <a:ea typeface="HGP創英角ｺﾞｼｯｸUB" panose="020B0900000000000000" pitchFamily="50" charset="-128"/>
        </a:defRPr>
      </a:lvl7pPr>
      <a:lvl8pPr marL="3429000" indent="-228600" algn="l" defTabSz="449263" rtl="0" fontAlgn="base">
        <a:lnSpc>
          <a:spcPct val="8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>
          <a:solidFill>
            <a:srgbClr val="000000"/>
          </a:solidFill>
          <a:latin typeface="Times New Roman" panose="02020603050405020304" pitchFamily="18" charset="0"/>
          <a:ea typeface="HGP創英角ｺﾞｼｯｸUB" panose="020B0900000000000000" pitchFamily="50" charset="-128"/>
        </a:defRPr>
      </a:lvl8pPr>
      <a:lvl9pPr marL="3886200" indent="-228600" algn="l" defTabSz="449263" rtl="0" fontAlgn="base">
        <a:lnSpc>
          <a:spcPct val="8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>
          <a:solidFill>
            <a:srgbClr val="000000"/>
          </a:solidFill>
          <a:latin typeface="Times New Roman" panose="02020603050405020304" pitchFamily="18" charset="0"/>
          <a:ea typeface="HGP創英角ｺﾞｼｯｸUB" panose="020B0900000000000000" pitchFamily="50" charset="-128"/>
        </a:defRPr>
      </a:lvl9pPr>
    </p:titleStyle>
    <p:bodyStyle>
      <a:lvl1pPr marL="342900" indent="-342900" algn="l" defTabSz="449263" rtl="0" fontAlgn="base">
        <a:lnSpc>
          <a:spcPct val="100000"/>
        </a:lnSpc>
        <a:spcBef>
          <a:spcPts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>
        <a:lnSpc>
          <a:spcPct val="100000"/>
        </a:lnSpc>
        <a:spcBef>
          <a:spcPts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fontAlgn="base">
        <a:lnSpc>
          <a:spcPct val="100000"/>
        </a:lnSpc>
        <a:spcBef>
          <a:spcPts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fontAlgn="base">
        <a:lnSpc>
          <a:spcPct val="100000"/>
        </a:lnSpc>
        <a:spcBef>
          <a:spcPts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fontAlgn="base">
        <a:lnSpc>
          <a:spcPct val="100000"/>
        </a:lnSpc>
        <a:spcBef>
          <a:spcPts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dt"/>
          </p:nvPr>
        </p:nvSpPr>
        <p:spPr bwMode="auto">
          <a:xfrm>
            <a:off x="2667000" y="6550025"/>
            <a:ext cx="1900238" cy="3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0000"/>
              </a:lnSpc>
              <a:buSzPct val="45000"/>
              <a:buFont typeface="StarSymbol" charset="0"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  <a:defRPr sz="1400">
                <a:solidFill>
                  <a:srgbClr val="FFFFFF"/>
                </a:solidFill>
                <a:latin typeface="+mj-lt"/>
                <a:ea typeface="ＭＳ Ｐ明朝" panose="02020600040205080304" pitchFamily="18" charset="-128"/>
              </a:defRPr>
            </a:lvl1pPr>
          </a:lstStyle>
          <a:p>
            <a:endParaRPr lang="en-GB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ftr"/>
          </p:nvPr>
        </p:nvSpPr>
        <p:spPr bwMode="auto">
          <a:xfrm>
            <a:off x="5195888" y="6550025"/>
            <a:ext cx="3275012" cy="3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0000"/>
              </a:lnSpc>
              <a:buSzPct val="45000"/>
              <a:buFont typeface="StarSymbol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400">
                <a:solidFill>
                  <a:srgbClr val="000000"/>
                </a:solidFill>
                <a:latin typeface="+mj-lt"/>
                <a:ea typeface="ＭＳ Ｐ明朝" panose="02020600040205080304" pitchFamily="18" charset="-128"/>
              </a:defRPr>
            </a:lvl1pPr>
          </a:lstStyle>
          <a:p>
            <a:endParaRPr lang="en-GB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1017588"/>
            <a:ext cx="7767637" cy="113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タイトルテキストの書式を編集するにはクリックします。</a:t>
            </a: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0" y="1295400"/>
            <a:ext cx="9144000" cy="1588"/>
          </a:xfrm>
          <a:prstGeom prst="line">
            <a:avLst/>
          </a:prstGeom>
          <a:noFill/>
          <a:ln w="381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0" y="76200"/>
            <a:ext cx="9144000" cy="1588"/>
          </a:xfrm>
          <a:prstGeom prst="line">
            <a:avLst/>
          </a:prstGeom>
          <a:noFill/>
          <a:ln w="3816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0" y="6473825"/>
            <a:ext cx="9144000" cy="384175"/>
          </a:xfrm>
          <a:prstGeom prst="roundRect">
            <a:avLst>
              <a:gd name="adj" fmla="val 0"/>
            </a:avLst>
          </a:prstGeom>
          <a:solidFill>
            <a:srgbClr val="00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680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 sz="2400">
                <a:solidFill>
                  <a:srgbClr val="003366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GB" sz="1600" i="1" dirty="0">
                <a:solidFill>
                  <a:srgbClr val="FFFFFF"/>
                </a:solidFill>
              </a:rPr>
              <a:t>                                              Copyright © 2022 </a:t>
            </a:r>
            <a:r>
              <a:rPr lang="en-GB" sz="1600" i="1" dirty="0" err="1">
                <a:solidFill>
                  <a:srgbClr val="FFFFFF"/>
                </a:solidFill>
              </a:rPr>
              <a:t>OSSTech</a:t>
            </a:r>
            <a:r>
              <a:rPr lang="en-GB" sz="1600" i="1" dirty="0">
                <a:solidFill>
                  <a:srgbClr val="FFFFFF"/>
                </a:solidFill>
              </a:rPr>
              <a:t> Corporation All Rights Reserved.    - </a:t>
            </a:r>
            <a:fld id="{9BB815FB-B4EE-491D-BD0B-321E06B8043F}" type="slidenum">
              <a:rPr lang="en-GB" sz="1600" i="1" smtClean="0">
                <a:solidFill>
                  <a:srgbClr val="FFFFFF"/>
                </a:solidFill>
              </a:rPr>
              <a:t>‹#›</a:t>
            </a:fld>
            <a:r>
              <a:rPr lang="en-GB" sz="1600" i="1" dirty="0">
                <a:solidFill>
                  <a:srgbClr val="FFFFFF"/>
                </a:solidFill>
              </a:rPr>
              <a:t> -</a:t>
            </a:r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0" y="6399213"/>
            <a:ext cx="9144000" cy="1587"/>
          </a:xfrm>
          <a:prstGeom prst="line">
            <a:avLst/>
          </a:prstGeom>
          <a:noFill/>
          <a:ln w="38160" cap="sq">
            <a:solidFill>
              <a:srgbClr val="00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160588"/>
            <a:ext cx="8224838" cy="397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52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アウトラインテキストの書式を編集するにはクリックします。</a:t>
            </a:r>
          </a:p>
          <a:p>
            <a:pPr lvl="1"/>
            <a:r>
              <a:rPr lang="en-GB" altLang="ja-JP" dirty="0"/>
              <a:t>2</a:t>
            </a:r>
            <a:r>
              <a:rPr lang="ja-JP" altLang="en-GB" dirty="0"/>
              <a:t>レベル目のアウトライン</a:t>
            </a:r>
          </a:p>
          <a:p>
            <a:pPr lvl="2"/>
            <a:r>
              <a:rPr lang="en-GB" altLang="ja-JP" dirty="0"/>
              <a:t>3</a:t>
            </a:r>
            <a:r>
              <a:rPr lang="ja-JP" altLang="en-GB" dirty="0"/>
              <a:t>レベル目のアウトライン</a:t>
            </a:r>
          </a:p>
          <a:p>
            <a:pPr lvl="3"/>
            <a:r>
              <a:rPr lang="en-GB" altLang="ja-JP" dirty="0"/>
              <a:t>4</a:t>
            </a:r>
            <a:r>
              <a:rPr lang="ja-JP" altLang="en-GB" dirty="0"/>
              <a:t>レベル目のアウトライン</a:t>
            </a:r>
          </a:p>
          <a:p>
            <a:pPr lvl="4"/>
            <a:r>
              <a:rPr lang="en-GB" altLang="ja-JP" dirty="0"/>
              <a:t>5</a:t>
            </a:r>
            <a:r>
              <a:rPr lang="ja-JP" altLang="en-GB" dirty="0"/>
              <a:t>レベル目のアウトライン</a:t>
            </a:r>
          </a:p>
          <a:p>
            <a:pPr lvl="4"/>
            <a:r>
              <a:rPr lang="en-GB" altLang="ja-JP" dirty="0"/>
              <a:t>6</a:t>
            </a:r>
            <a:r>
              <a:rPr lang="ja-JP" altLang="en-GB" dirty="0"/>
              <a:t>レベル目のアウトライン</a:t>
            </a:r>
          </a:p>
          <a:p>
            <a:pPr lvl="4"/>
            <a:r>
              <a:rPr lang="en-GB" altLang="ja-JP" dirty="0"/>
              <a:t>7</a:t>
            </a:r>
            <a:r>
              <a:rPr lang="ja-JP" altLang="en-GB" dirty="0"/>
              <a:t>レベル目のアウトライン</a:t>
            </a: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959225"/>
            <a:ext cx="1911350" cy="237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4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84" r:id="rId12"/>
  </p:sldLayoutIdLst>
  <p:transition spd="slow">
    <p:push dir="u"/>
  </p:transition>
  <p:txStyles>
    <p:titleStyle>
      <a:lvl1pPr algn="l" defTabSz="449263" rtl="0" fontAlgn="base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 kern="1200">
          <a:solidFill>
            <a:srgbClr val="000066"/>
          </a:solidFill>
          <a:latin typeface="+mj-lt"/>
          <a:ea typeface="+mj-ea"/>
          <a:cs typeface="+mj-cs"/>
        </a:defRPr>
      </a:lvl1pPr>
      <a:lvl2pPr marL="742950" indent="-285750" algn="l" defTabSz="449263" rtl="0" fontAlgn="base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>
          <a:solidFill>
            <a:srgbClr val="000066"/>
          </a:solidFill>
          <a:latin typeface="Times New Roman" panose="02020603050405020304" pitchFamily="18" charset="0"/>
          <a:ea typeface="HGP創英角ｺﾞｼｯｸUB" panose="020B0900000000000000" pitchFamily="50" charset="-128"/>
        </a:defRPr>
      </a:lvl2pPr>
      <a:lvl3pPr marL="1143000" indent="-228600" algn="l" defTabSz="449263" rtl="0" fontAlgn="base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>
          <a:solidFill>
            <a:srgbClr val="000066"/>
          </a:solidFill>
          <a:latin typeface="Times New Roman" panose="02020603050405020304" pitchFamily="18" charset="0"/>
          <a:ea typeface="HGP創英角ｺﾞｼｯｸUB" panose="020B0900000000000000" pitchFamily="50" charset="-128"/>
        </a:defRPr>
      </a:lvl3pPr>
      <a:lvl4pPr marL="1600200" indent="-228600" algn="l" defTabSz="449263" rtl="0" fontAlgn="base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>
          <a:solidFill>
            <a:srgbClr val="000066"/>
          </a:solidFill>
          <a:latin typeface="Times New Roman" panose="02020603050405020304" pitchFamily="18" charset="0"/>
          <a:ea typeface="HGP創英角ｺﾞｼｯｸUB" panose="020B0900000000000000" pitchFamily="50" charset="-128"/>
        </a:defRPr>
      </a:lvl4pPr>
      <a:lvl5pPr marL="2057400" indent="-228600" algn="l" defTabSz="449263" rtl="0" fontAlgn="base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>
          <a:solidFill>
            <a:srgbClr val="000066"/>
          </a:solidFill>
          <a:latin typeface="Times New Roman" panose="02020603050405020304" pitchFamily="18" charset="0"/>
          <a:ea typeface="HGP創英角ｺﾞｼｯｸUB" panose="020B0900000000000000" pitchFamily="50" charset="-128"/>
        </a:defRPr>
      </a:lvl5pPr>
      <a:lvl6pPr marL="2514600" indent="-228600" algn="l" defTabSz="449263" rtl="0" fontAlgn="base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>
          <a:solidFill>
            <a:srgbClr val="000066"/>
          </a:solidFill>
          <a:latin typeface="Times New Roman" panose="02020603050405020304" pitchFamily="18" charset="0"/>
          <a:ea typeface="HGP創英角ｺﾞｼｯｸUB" panose="020B0900000000000000" pitchFamily="50" charset="-128"/>
        </a:defRPr>
      </a:lvl6pPr>
      <a:lvl7pPr marL="2971800" indent="-228600" algn="l" defTabSz="449263" rtl="0" fontAlgn="base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>
          <a:solidFill>
            <a:srgbClr val="000066"/>
          </a:solidFill>
          <a:latin typeface="Times New Roman" panose="02020603050405020304" pitchFamily="18" charset="0"/>
          <a:ea typeface="HGP創英角ｺﾞｼｯｸUB" panose="020B0900000000000000" pitchFamily="50" charset="-128"/>
        </a:defRPr>
      </a:lvl7pPr>
      <a:lvl8pPr marL="3429000" indent="-228600" algn="l" defTabSz="449263" rtl="0" fontAlgn="base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>
          <a:solidFill>
            <a:srgbClr val="000066"/>
          </a:solidFill>
          <a:latin typeface="Times New Roman" panose="02020603050405020304" pitchFamily="18" charset="0"/>
          <a:ea typeface="HGP創英角ｺﾞｼｯｸUB" panose="020B0900000000000000" pitchFamily="50" charset="-128"/>
        </a:defRPr>
      </a:lvl8pPr>
      <a:lvl9pPr marL="3886200" indent="-228600" algn="l" defTabSz="449263" rtl="0" fontAlgn="base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600" b="1">
          <a:solidFill>
            <a:srgbClr val="000066"/>
          </a:solidFill>
          <a:latin typeface="Times New Roman" panose="02020603050405020304" pitchFamily="18" charset="0"/>
          <a:ea typeface="HGP創英角ｺﾞｼｯｸUB" panose="020B0900000000000000" pitchFamily="50" charset="-128"/>
        </a:defRPr>
      </a:lvl9pPr>
    </p:titleStyle>
    <p:bodyStyle>
      <a:lvl1pPr marL="342900" indent="-342900" algn="l" defTabSz="449263" rtl="0" fontAlgn="base">
        <a:lnSpc>
          <a:spcPct val="100000"/>
        </a:lnSpc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>
        <a:lnSpc>
          <a:spcPct val="100000"/>
        </a:lnSpc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fontAlgn="base">
        <a:lnSpc>
          <a:spcPct val="10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fontAlgn="base">
        <a:lnSpc>
          <a:spcPct val="100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fontAlgn="base">
        <a:lnSpc>
          <a:spcPct val="100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1458491"/>
            <a:ext cx="9144000" cy="2509466"/>
          </a:xfrm>
          <a:ln/>
        </p:spPr>
        <p:txBody>
          <a:bodyPr lIns="90000" tIns="131400" rIns="90000" bIns="46800"/>
          <a:lstStyle/>
          <a:p>
            <a:pPr algn="ctr">
              <a:lnSpc>
                <a:spcPct val="12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ja-JP" altLang="en-US" sz="4000" baseline="0" dirty="0">
                <a:solidFill>
                  <a:srgbClr val="0070C0"/>
                </a:solidFill>
                <a:latin typeface="Segoe UI" panose="020B0502040204020203" pitchFamily="34" charset="0"/>
                <a:ea typeface="メイリオ" panose="020B0604030504040204" pitchFamily="50" charset="-128"/>
              </a:rPr>
              <a:t>東京外国語大学様</a:t>
            </a:r>
            <a:br>
              <a:rPr lang="en-US" altLang="ja-JP" sz="4000" baseline="0" dirty="0">
                <a:solidFill>
                  <a:srgbClr val="0070C0"/>
                </a:solidFill>
                <a:latin typeface="Segoe UI" panose="020B0502040204020203" pitchFamily="34" charset="0"/>
                <a:ea typeface="メイリオ" panose="020B0604030504040204" pitchFamily="50" charset="-128"/>
              </a:rPr>
            </a:br>
            <a:r>
              <a:rPr lang="en-US" altLang="ja-JP" sz="4000" dirty="0">
                <a:solidFill>
                  <a:srgbClr val="0070C0"/>
                </a:solidFill>
                <a:latin typeface="Segoe UI" panose="020B0502040204020203" pitchFamily="34" charset="0"/>
                <a:ea typeface="メイリオ" panose="020B0604030504040204" pitchFamily="50" charset="-128"/>
              </a:rPr>
              <a:t>ML Web</a:t>
            </a:r>
            <a:r>
              <a:rPr lang="ja-JP" altLang="en-US" sz="4000" dirty="0">
                <a:solidFill>
                  <a:srgbClr val="0070C0"/>
                </a:solidFill>
                <a:latin typeface="Segoe UI" panose="020B0502040204020203" pitchFamily="34" charset="0"/>
                <a:ea typeface="メイリオ" panose="020B0604030504040204" pitchFamily="50" charset="-128"/>
              </a:rPr>
              <a:t>アプリ改良</a:t>
            </a:r>
            <a:br>
              <a:rPr lang="en-US" altLang="ja-JP" sz="4000" dirty="0">
                <a:solidFill>
                  <a:srgbClr val="0070C0"/>
                </a:solidFill>
                <a:latin typeface="Segoe UI" panose="020B0502040204020203" pitchFamily="34" charset="0"/>
                <a:ea typeface="メイリオ" panose="020B0604030504040204" pitchFamily="50" charset="-128"/>
              </a:rPr>
            </a:br>
            <a:r>
              <a:rPr lang="ja-JP" altLang="en-US" sz="4000" dirty="0">
                <a:solidFill>
                  <a:srgbClr val="0070C0"/>
                </a:solidFill>
                <a:latin typeface="Segoe UI" panose="020B0502040204020203" pitchFamily="34" charset="0"/>
                <a:ea typeface="メイリオ" panose="020B0604030504040204" pitchFamily="50" charset="-128"/>
              </a:rPr>
              <a:t>アカウント連携ツール改良</a:t>
            </a:r>
            <a:br>
              <a:rPr lang="en-US" altLang="ja-JP" sz="4000" dirty="0">
                <a:solidFill>
                  <a:srgbClr val="0070C0"/>
                </a:solidFill>
                <a:latin typeface="Segoe UI" panose="020B0502040204020203" pitchFamily="34" charset="0"/>
                <a:ea typeface="メイリオ" panose="020B0604030504040204" pitchFamily="50" charset="-128"/>
              </a:rPr>
            </a:br>
            <a:r>
              <a:rPr lang="ja-JP" altLang="en-US" sz="4000" baseline="0" dirty="0">
                <a:solidFill>
                  <a:srgbClr val="0070C0"/>
                </a:solidFill>
                <a:latin typeface="Segoe UI" panose="020B0502040204020203" pitchFamily="34" charset="0"/>
                <a:ea typeface="メイリオ" panose="020B0604030504040204" pitchFamily="50" charset="-128"/>
              </a:rPr>
              <a:t>設計確認事項</a:t>
            </a:r>
            <a:endParaRPr lang="ja-JP" sz="4000" baseline="0" dirty="0">
              <a:solidFill>
                <a:srgbClr val="0070C0"/>
              </a:solidFill>
              <a:latin typeface="Segoe UI" panose="020B0502040204020203" pitchFamily="34" charset="0"/>
              <a:ea typeface="メイリオ" panose="020B0604030504040204" pitchFamily="50" charset="-128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188" y="5956300"/>
            <a:ext cx="3527425" cy="27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995738" y="549275"/>
            <a:ext cx="5148262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/>
          </a:p>
        </p:txBody>
      </p:sp>
      <p:sp>
        <p:nvSpPr>
          <p:cNvPr id="2" name="テキスト プレースホルダー 1"/>
          <p:cNvSpPr>
            <a:spLocks noGrp="1"/>
          </p:cNvSpPr>
          <p:nvPr>
            <p:ph type="body" idx="4294967295"/>
          </p:nvPr>
        </p:nvSpPr>
        <p:spPr>
          <a:xfrm>
            <a:off x="1564961" y="4797152"/>
            <a:ext cx="7423695" cy="3418954"/>
          </a:xfrm>
        </p:spPr>
        <p:txBody>
          <a:bodyPr/>
          <a:lstStyle/>
          <a:p>
            <a:pPr marL="360000" lvl="0" algn="r">
              <a:lnSpc>
                <a:spcPct val="150000"/>
              </a:lnSpc>
              <a:spcBef>
                <a:spcPts val="0"/>
              </a:spcBef>
            </a:pPr>
            <a:r>
              <a:rPr lang="en-US" altLang="ja-JP" sz="2000" b="1" dirty="0" err="1">
                <a:latin typeface="Segoe UI" panose="020B0502040204020203" pitchFamily="34" charset="0"/>
                <a:ea typeface="メイリオ" panose="020B0604030504040204" pitchFamily="50" charset="-128"/>
              </a:rPr>
              <a:t>OSSTech</a:t>
            </a:r>
            <a:r>
              <a:rPr lang="ja-JP" sz="2000" b="1" baseline="0" dirty="0">
                <a:latin typeface="Segoe UI" panose="020B0502040204020203" pitchFamily="34" charset="0"/>
                <a:ea typeface="メイリオ" panose="020B0604030504040204" pitchFamily="50" charset="-128"/>
              </a:rPr>
              <a:t>株式会社</a:t>
            </a:r>
            <a:endParaRPr lang="en-US" altLang="ja-JP" sz="2000" b="1" baseline="0" dirty="0">
              <a:latin typeface="Segoe UI" panose="020B0502040204020203" pitchFamily="34" charset="0"/>
              <a:ea typeface="メイリオ" panose="020B0604030504040204" pitchFamily="50" charset="-128"/>
            </a:endParaRPr>
          </a:p>
          <a:p>
            <a:pPr marL="360000" lvl="0" algn="r">
              <a:lnSpc>
                <a:spcPct val="150000"/>
              </a:lnSpc>
              <a:spcBef>
                <a:spcPts val="0"/>
              </a:spcBef>
            </a:pPr>
            <a:r>
              <a:rPr kumimoji="1" lang="en-US" altLang="ja-JP" sz="1800" b="1" baseline="0" dirty="0">
                <a:latin typeface="Segoe UI" panose="020B0502040204020203" pitchFamily="34" charset="0"/>
                <a:ea typeface="メイリオ" panose="020B0604030504040204" pitchFamily="50" charset="-128"/>
              </a:rPr>
              <a:t>2022</a:t>
            </a:r>
            <a:r>
              <a:rPr kumimoji="1" lang="ja-JP" altLang="en-US" sz="1800" b="1" baseline="0" dirty="0">
                <a:latin typeface="Segoe UI" panose="020B0502040204020203" pitchFamily="34" charset="0"/>
                <a:ea typeface="メイリオ" panose="020B0604030504040204" pitchFamily="50" charset="-128"/>
              </a:rPr>
              <a:t>年</a:t>
            </a:r>
            <a:r>
              <a:rPr kumimoji="1" lang="en-US" altLang="ja-JP" sz="1800" b="1" baseline="0" dirty="0">
                <a:latin typeface="Segoe UI" panose="020B0502040204020203" pitchFamily="34" charset="0"/>
                <a:ea typeface="メイリオ" panose="020B0604030504040204" pitchFamily="50" charset="-128"/>
              </a:rPr>
              <a:t>7</a:t>
            </a:r>
            <a:r>
              <a:rPr kumimoji="1" lang="ja-JP" altLang="en-US" sz="1800" b="1" baseline="0" dirty="0">
                <a:latin typeface="Segoe UI" panose="020B0502040204020203" pitchFamily="34" charset="0"/>
                <a:ea typeface="メイリオ" panose="020B0604030504040204" pitchFamily="50" charset="-128"/>
              </a:rPr>
              <a:t>月</a:t>
            </a:r>
            <a:r>
              <a:rPr kumimoji="1" lang="en-US" altLang="ja-JP" sz="1800" b="1" dirty="0">
                <a:latin typeface="Segoe UI" panose="020B0502040204020203" pitchFamily="34" charset="0"/>
                <a:ea typeface="メイリオ" panose="020B0604030504040204" pitchFamily="50" charset="-128"/>
              </a:rPr>
              <a:t>2</a:t>
            </a:r>
            <a:r>
              <a:rPr kumimoji="1" lang="en-US" altLang="ja-JP" sz="1800" b="1" baseline="0" dirty="0">
                <a:latin typeface="Segoe UI" panose="020B0502040204020203" pitchFamily="34" charset="0"/>
                <a:ea typeface="メイリオ" panose="020B0604030504040204" pitchFamily="50" charset="-128"/>
              </a:rPr>
              <a:t>1</a:t>
            </a:r>
            <a:r>
              <a:rPr kumimoji="1" lang="ja-JP" altLang="en-US" sz="1800" b="1" baseline="0" dirty="0">
                <a:latin typeface="Segoe UI" panose="020B0502040204020203" pitchFamily="34" charset="0"/>
                <a:ea typeface="メイリオ" panose="020B0604030504040204" pitchFamily="50" charset="-128"/>
              </a:rPr>
              <a:t>日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kumimoji="1" lang="en-US" altLang="ja-JP" dirty="0"/>
              <a:t>3.</a:t>
            </a:r>
            <a:r>
              <a:rPr kumimoji="1" lang="ja-JP" altLang="en-US" dirty="0"/>
              <a:t> 投稿メールのサイズ制限機能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4294967295"/>
          </p:nvPr>
        </p:nvSpPr>
        <p:spPr>
          <a:xfrm>
            <a:off x="323528" y="1563495"/>
            <a:ext cx="8710612" cy="3233657"/>
          </a:xfrm>
        </p:spPr>
        <p:txBody>
          <a:bodyPr/>
          <a:lstStyle/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メーリングリストの「新規作成」「設定変更」画面にて、投稿可能なメールサイズの上限をメガバイト</a:t>
            </a:r>
            <a:r>
              <a:rPr kumimoji="1" lang="en-US" altLang="ja-JP" sz="2000" dirty="0"/>
              <a:t>(MB)</a:t>
            </a:r>
            <a:r>
              <a:rPr kumimoji="1" lang="ja-JP" altLang="en-US" sz="2000" dirty="0"/>
              <a:t>単位で設定可能とします。</a:t>
            </a:r>
            <a:endParaRPr kumimoji="1" lang="en-US" altLang="ja-JP" sz="2000" dirty="0"/>
          </a:p>
          <a:p>
            <a:pPr marL="12573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ja-JP" sz="1800" dirty="0"/>
              <a:t>Mailman</a:t>
            </a:r>
            <a:r>
              <a:rPr kumimoji="1" lang="ja-JP" altLang="en-US" sz="1800" dirty="0"/>
              <a:t>では投稿メールのメッセージボディ部の生データサイズを制限の対象とします。添付ファイルの</a:t>
            </a:r>
            <a:r>
              <a:rPr kumimoji="1" lang="en-US" altLang="ja-JP" sz="1800" dirty="0"/>
              <a:t>1</a:t>
            </a:r>
            <a:r>
              <a:rPr kumimoji="1" lang="ja-JP" altLang="en-US" sz="1800" dirty="0"/>
              <a:t>ファイルのサイズではありません。バイナリデータは</a:t>
            </a:r>
            <a:r>
              <a:rPr kumimoji="1" lang="en-US" altLang="ja-JP" sz="1800" dirty="0"/>
              <a:t>Base64</a:t>
            </a:r>
            <a:r>
              <a:rPr kumimoji="1" lang="ja-JP" altLang="en-US" sz="1800" dirty="0"/>
              <a:t>エンコーディングされるため、計算上のサイズは元データの</a:t>
            </a:r>
            <a:r>
              <a:rPr kumimoji="1" lang="en-US" altLang="ja-JP" sz="1800" dirty="0"/>
              <a:t>1.4</a:t>
            </a:r>
            <a:r>
              <a:rPr kumimoji="1" lang="ja-JP" altLang="en-US" sz="1800" dirty="0"/>
              <a:t>倍程度になります。</a:t>
            </a:r>
            <a:endParaRPr kumimoji="1" lang="en-US" altLang="ja-JP" sz="1800" dirty="0"/>
          </a:p>
          <a:p>
            <a:pPr marL="12573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800" dirty="0"/>
              <a:t>メーリングリスト作成時のデフォルト値は「無制限」とします。</a:t>
            </a:r>
            <a:endParaRPr kumimoji="1" lang="en-US" altLang="ja-JP" sz="1800" dirty="0"/>
          </a:p>
          <a:p>
            <a:pPr marL="1714500" lvl="3" indent="-457200">
              <a:lnSpc>
                <a:spcPct val="150000"/>
              </a:lnSpc>
              <a:buAutoNum type="arabicPeriod"/>
            </a:pPr>
            <a:endParaRPr kumimoji="1" lang="en-US" altLang="ja-JP" sz="2000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CB827B3-EB01-0FA8-E1D7-7E7E4D3EE1A9}"/>
              </a:ext>
            </a:extLst>
          </p:cNvPr>
          <p:cNvSpPr/>
          <p:nvPr/>
        </p:nvSpPr>
        <p:spPr bwMode="auto">
          <a:xfrm>
            <a:off x="1547664" y="4797152"/>
            <a:ext cx="3240360" cy="159551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ja-JP" altLang="en-US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8744F94-E66C-3E3B-84F7-F163E47DB403}"/>
              </a:ext>
            </a:extLst>
          </p:cNvPr>
          <p:cNvSpPr/>
          <p:nvPr/>
        </p:nvSpPr>
        <p:spPr bwMode="auto">
          <a:xfrm>
            <a:off x="1547664" y="4653136"/>
            <a:ext cx="3240360" cy="34495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ヘッダー部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17C25B3-F6D5-EBE5-8992-A75290779A10}"/>
              </a:ext>
            </a:extLst>
          </p:cNvPr>
          <p:cNvSpPr/>
          <p:nvPr/>
        </p:nvSpPr>
        <p:spPr bwMode="auto">
          <a:xfrm>
            <a:off x="1547664" y="5877272"/>
            <a:ext cx="3240360" cy="6334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ja-JP" altLang="en-US" sz="1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添付ファイル</a:t>
            </a:r>
            <a:r>
              <a:rPr lang="en-US" altLang="ja-JP" sz="1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endParaRPr kumimoji="0" lang="ja-JP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127F921-CEF3-ACC3-EEFE-835E0B0DC8E7}"/>
              </a:ext>
            </a:extLst>
          </p:cNvPr>
          <p:cNvSpPr/>
          <p:nvPr/>
        </p:nvSpPr>
        <p:spPr bwMode="auto">
          <a:xfrm>
            <a:off x="1547664" y="5517232"/>
            <a:ext cx="3240360" cy="3449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ja-JP" altLang="en-US" sz="1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添付ファイル</a:t>
            </a:r>
            <a:r>
              <a:rPr lang="en-US" altLang="ja-JP" sz="1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0" lang="ja-JP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D03AEA2-8CE8-67EC-06E1-C7B1DE958E77}"/>
              </a:ext>
            </a:extLst>
          </p:cNvPr>
          <p:cNvSpPr/>
          <p:nvPr/>
        </p:nvSpPr>
        <p:spPr bwMode="auto">
          <a:xfrm>
            <a:off x="1547664" y="5013176"/>
            <a:ext cx="3240360" cy="488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altLang="ja-JP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本文メッセージ部</a:t>
            </a: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9C5860C6-9E3C-7255-1DE3-39E405835E7A}"/>
              </a:ext>
            </a:extLst>
          </p:cNvPr>
          <p:cNvGrpSpPr/>
          <p:nvPr/>
        </p:nvGrpSpPr>
        <p:grpSpPr>
          <a:xfrm>
            <a:off x="4932040" y="5013176"/>
            <a:ext cx="216024" cy="1440160"/>
            <a:chOff x="4932040" y="5013176"/>
            <a:chExt cx="216024" cy="1440160"/>
          </a:xfrm>
        </p:grpSpPr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83E9E0E3-5C49-07DB-232D-A022BB53DEE7}"/>
                </a:ext>
              </a:extLst>
            </p:cNvPr>
            <p:cNvCxnSpPr/>
            <p:nvPr/>
          </p:nvCxnSpPr>
          <p:spPr bwMode="auto">
            <a:xfrm>
              <a:off x="5148064" y="5013176"/>
              <a:ext cx="0" cy="144016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9F4C4C63-2ECF-18CB-C610-F45387E9CC0F}"/>
                </a:ext>
              </a:extLst>
            </p:cNvPr>
            <p:cNvCxnSpPr/>
            <p:nvPr/>
          </p:nvCxnSpPr>
          <p:spPr bwMode="auto">
            <a:xfrm flipH="1">
              <a:off x="4932040" y="5013176"/>
              <a:ext cx="216024" cy="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直線コネクタ 12">
              <a:extLst>
                <a:ext uri="{FF2B5EF4-FFF2-40B4-BE49-F238E27FC236}">
                  <a16:creationId xmlns:a16="http://schemas.microsoft.com/office/drawing/2014/main" id="{145A63AC-C12C-A6CD-F09D-F21A6A7D4EBF}"/>
                </a:ext>
              </a:extLst>
            </p:cNvPr>
            <p:cNvCxnSpPr/>
            <p:nvPr/>
          </p:nvCxnSpPr>
          <p:spPr bwMode="auto">
            <a:xfrm flipH="1">
              <a:off x="4932040" y="6453336"/>
              <a:ext cx="216024" cy="0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644A0FF-FE05-751C-C974-05855D2B46FD}"/>
              </a:ext>
            </a:extLst>
          </p:cNvPr>
          <p:cNvSpPr txBox="1"/>
          <p:nvPr/>
        </p:nvSpPr>
        <p:spPr>
          <a:xfrm>
            <a:off x="5257234" y="5607007"/>
            <a:ext cx="1800493" cy="342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サイズ制限対象</a:t>
            </a:r>
          </a:p>
        </p:txBody>
      </p:sp>
    </p:spTree>
    <p:extLst>
      <p:ext uri="{BB962C8B-B14F-4D97-AF65-F5344CB8AC3E}">
        <p14:creationId xmlns:p14="http://schemas.microsoft.com/office/powerpoint/2010/main" val="821110683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kumimoji="1" lang="en-US" altLang="ja-JP" dirty="0"/>
              <a:t>3.</a:t>
            </a:r>
            <a:r>
              <a:rPr kumimoji="1" lang="ja-JP" altLang="en-US" dirty="0"/>
              <a:t> メールサイズ制限機能</a:t>
            </a:r>
            <a:r>
              <a:rPr kumimoji="1" lang="en-US" altLang="ja-JP" dirty="0"/>
              <a:t>(ML</a:t>
            </a:r>
            <a:r>
              <a:rPr kumimoji="1" lang="ja-JP" altLang="en-US" dirty="0"/>
              <a:t>作成画面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AB907A6-584F-D427-DA26-7CA1865BE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59" y="1532855"/>
            <a:ext cx="6107113" cy="4224338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</p:pic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59543DC6-54B3-1D2D-6E8F-51B81EDF2056}"/>
              </a:ext>
            </a:extLst>
          </p:cNvPr>
          <p:cNvCxnSpPr>
            <a:stCxn id="10" idx="1"/>
          </p:cNvCxnSpPr>
          <p:nvPr/>
        </p:nvCxnSpPr>
        <p:spPr bwMode="auto">
          <a:xfrm flipH="1">
            <a:off x="5004048" y="3649489"/>
            <a:ext cx="1396893" cy="67543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A7BB0D9-1318-740E-B8CB-ADA8CB4BF53A}"/>
              </a:ext>
            </a:extLst>
          </p:cNvPr>
          <p:cNvSpPr txBox="1"/>
          <p:nvPr/>
        </p:nvSpPr>
        <p:spPr>
          <a:xfrm>
            <a:off x="6400941" y="3359313"/>
            <a:ext cx="1877437" cy="5803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投稿メールサイズ上限の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項目を追加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2E43CCC-A623-63B7-33A6-FE6EDD5C1F23}"/>
              </a:ext>
            </a:extLst>
          </p:cNvPr>
          <p:cNvSpPr/>
          <p:nvPr/>
        </p:nvSpPr>
        <p:spPr bwMode="auto">
          <a:xfrm>
            <a:off x="2799329" y="4164187"/>
            <a:ext cx="5157048" cy="10763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lang="en-US" altLang="ja-JP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lang="en-US" altLang="ja-JP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lang="en-US" altLang="ja-JP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altLang="ja-JP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altLang="ja-JP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  ※ </a:t>
            </a:r>
            <a:r>
              <a:rPr lang="ja-JP" altLang="en-US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投稿メールサイズの上限値は </a:t>
            </a:r>
            <a:r>
              <a:rPr lang="en-US" altLang="ja-JP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10MB </a:t>
            </a:r>
            <a:r>
              <a:rPr lang="ja-JP" altLang="en-US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です。</a:t>
            </a:r>
            <a:endParaRPr kumimoji="0" lang="ja-JP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F77B9EB-26CE-371C-8287-B65D01324F2E}"/>
              </a:ext>
            </a:extLst>
          </p:cNvPr>
          <p:cNvSpPr/>
          <p:nvPr/>
        </p:nvSpPr>
        <p:spPr bwMode="auto">
          <a:xfrm>
            <a:off x="5004048" y="4364827"/>
            <a:ext cx="1944216" cy="28803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ja-JP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9EE63AE-6E1A-DF48-ABDC-9BBEFF31116E}"/>
              </a:ext>
            </a:extLst>
          </p:cNvPr>
          <p:cNvSpPr txBox="1"/>
          <p:nvPr/>
        </p:nvSpPr>
        <p:spPr>
          <a:xfrm>
            <a:off x="3055651" y="4397215"/>
            <a:ext cx="2236430" cy="419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投稿メールサイズ上限  </a:t>
            </a:r>
            <a:r>
              <a:rPr kumimoji="1" lang="en-US" altLang="ja-JP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| </a:t>
            </a:r>
          </a:p>
          <a:p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8F4FA93-D1A2-AFB4-78C6-E0A2D6DF754E}"/>
              </a:ext>
            </a:extLst>
          </p:cNvPr>
          <p:cNvSpPr txBox="1"/>
          <p:nvPr/>
        </p:nvSpPr>
        <p:spPr>
          <a:xfrm>
            <a:off x="6937684" y="4443025"/>
            <a:ext cx="1018692" cy="258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MB </a:t>
            </a:r>
          </a:p>
        </p:txBody>
      </p:sp>
    </p:spTree>
    <p:extLst>
      <p:ext uri="{BB962C8B-B14F-4D97-AF65-F5344CB8AC3E}">
        <p14:creationId xmlns:p14="http://schemas.microsoft.com/office/powerpoint/2010/main" val="119241124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6179FD11-FA04-814A-3CB5-281A25E14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28" y="1552575"/>
            <a:ext cx="6107113" cy="3017838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kumimoji="1" lang="en-US" altLang="ja-JP" dirty="0"/>
              <a:t>3.</a:t>
            </a:r>
            <a:r>
              <a:rPr kumimoji="1" lang="ja-JP" altLang="en-US" dirty="0"/>
              <a:t> メールサイズ制限機能</a:t>
            </a:r>
            <a:r>
              <a:rPr kumimoji="1" lang="en-US" altLang="ja-JP" sz="2800" dirty="0"/>
              <a:t>(ML</a:t>
            </a:r>
            <a:r>
              <a:rPr kumimoji="1" lang="ja-JP" altLang="en-US" sz="2800" dirty="0"/>
              <a:t>設定変更画面</a:t>
            </a:r>
            <a:r>
              <a:rPr kumimoji="1" lang="en-US" altLang="ja-JP" sz="2800" dirty="0"/>
              <a:t>)</a:t>
            </a:r>
            <a:endParaRPr kumimoji="1" lang="ja-JP" altLang="en-US" sz="2800" dirty="0"/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59543DC6-54B3-1D2D-6E8F-51B81EDF2056}"/>
              </a:ext>
            </a:extLst>
          </p:cNvPr>
          <p:cNvCxnSpPr>
            <a:stCxn id="10" idx="1"/>
          </p:cNvCxnSpPr>
          <p:nvPr/>
        </p:nvCxnSpPr>
        <p:spPr bwMode="auto">
          <a:xfrm flipH="1" flipV="1">
            <a:off x="3419872" y="4133708"/>
            <a:ext cx="3597785" cy="508267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A7BB0D9-1318-740E-B8CB-ADA8CB4BF53A}"/>
              </a:ext>
            </a:extLst>
          </p:cNvPr>
          <p:cNvSpPr txBox="1"/>
          <p:nvPr/>
        </p:nvSpPr>
        <p:spPr>
          <a:xfrm>
            <a:off x="7017657" y="4432141"/>
            <a:ext cx="1877437" cy="4196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投稿メールサイズ上限の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項目を追加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D5048FC9-25D8-0FE9-8D16-27A4C82366A9}"/>
              </a:ext>
            </a:extLst>
          </p:cNvPr>
          <p:cNvSpPr/>
          <p:nvPr/>
        </p:nvSpPr>
        <p:spPr bwMode="auto">
          <a:xfrm>
            <a:off x="2799329" y="4899928"/>
            <a:ext cx="5157048" cy="112136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lang="en-US" altLang="ja-JP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lang="en-US" altLang="ja-JP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lang="en-US" altLang="ja-JP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altLang="ja-JP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altLang="ja-JP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  ※ </a:t>
            </a:r>
            <a:r>
              <a:rPr lang="ja-JP" altLang="en-US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投稿メールサイズの上限値は </a:t>
            </a:r>
            <a:r>
              <a:rPr lang="en-US" altLang="ja-JP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10MB </a:t>
            </a:r>
            <a:r>
              <a:rPr lang="ja-JP" altLang="en-US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です。</a:t>
            </a:r>
            <a:endParaRPr kumimoji="0" lang="ja-JP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F31F458-45BA-8624-C2AA-0AC5CF4FDE7F}"/>
              </a:ext>
            </a:extLst>
          </p:cNvPr>
          <p:cNvSpPr/>
          <p:nvPr/>
        </p:nvSpPr>
        <p:spPr bwMode="auto">
          <a:xfrm>
            <a:off x="5004048" y="5100568"/>
            <a:ext cx="1944216" cy="28803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ja-JP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71878ED-D55A-7A6B-C146-8D47ABF9A2D0}"/>
              </a:ext>
            </a:extLst>
          </p:cNvPr>
          <p:cNvSpPr txBox="1"/>
          <p:nvPr/>
        </p:nvSpPr>
        <p:spPr>
          <a:xfrm>
            <a:off x="3055651" y="5132956"/>
            <a:ext cx="2236430" cy="419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投稿メールサイズ上限  </a:t>
            </a:r>
            <a:r>
              <a:rPr kumimoji="1" lang="en-US" altLang="ja-JP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| </a:t>
            </a:r>
          </a:p>
          <a:p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42FA4EF-E602-3755-ADE1-692E4EC1FA15}"/>
              </a:ext>
            </a:extLst>
          </p:cNvPr>
          <p:cNvSpPr txBox="1"/>
          <p:nvPr/>
        </p:nvSpPr>
        <p:spPr>
          <a:xfrm>
            <a:off x="6937684" y="5178766"/>
            <a:ext cx="1018692" cy="258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MB </a:t>
            </a:r>
          </a:p>
        </p:txBody>
      </p:sp>
    </p:spTree>
    <p:extLst>
      <p:ext uri="{BB962C8B-B14F-4D97-AF65-F5344CB8AC3E}">
        <p14:creationId xmlns:p14="http://schemas.microsoft.com/office/powerpoint/2010/main" val="2016077419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kumimoji="1" lang="en-US" altLang="ja-JP" dirty="0"/>
              <a:t>4.</a:t>
            </a:r>
            <a:r>
              <a:rPr kumimoji="1" lang="ja-JP" altLang="en-US" dirty="0"/>
              <a:t> メーリングリストの人数制限機能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4294967295"/>
          </p:nvPr>
        </p:nvSpPr>
        <p:spPr>
          <a:xfrm>
            <a:off x="323528" y="1563495"/>
            <a:ext cx="8710612" cy="5033857"/>
          </a:xfrm>
        </p:spPr>
        <p:txBody>
          <a:bodyPr/>
          <a:lstStyle/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メーリングリストの「設定変更」画面で、登録できるメンバーの人数制限を行います。</a:t>
            </a:r>
            <a:endParaRPr kumimoji="1" lang="en-US" altLang="ja-JP" sz="2000" dirty="0"/>
          </a:p>
          <a:p>
            <a:pPr marL="12573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2000" dirty="0"/>
              <a:t>デフォルト値は「</a:t>
            </a:r>
            <a:r>
              <a:rPr kumimoji="1" lang="en-US" altLang="ja-JP" sz="2000" dirty="0"/>
              <a:t>300</a:t>
            </a:r>
            <a:r>
              <a:rPr kumimoji="1" lang="ja-JP" altLang="en-US" sz="2000" dirty="0"/>
              <a:t>人」とします。</a:t>
            </a:r>
            <a:endParaRPr kumimoji="1" lang="en-US" altLang="ja-JP" sz="2000" dirty="0"/>
          </a:p>
          <a:p>
            <a:pPr marL="12573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2000" dirty="0"/>
              <a:t>メンバーの変更画面に、現在の登録メンバー数を表示します。</a:t>
            </a:r>
            <a:endParaRPr kumimoji="1" lang="en-US" altLang="ja-JP" sz="2000" dirty="0"/>
          </a:p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メルマガ用に利用するメーリングリストは、メルマガ用リストにメーリングリスト名を登録することで、メルマガ用の上限値が適用されます。</a:t>
            </a:r>
            <a:endParaRPr kumimoji="1" lang="en-US" altLang="ja-JP" sz="2000" dirty="0"/>
          </a:p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「人数制限の値」「メルマガ用リスト」「メルマガ用の上限値」は、設定ファイルにて指定します。</a:t>
            </a:r>
            <a:endParaRPr kumimoji="1" lang="en-US" altLang="ja-JP" sz="2000" dirty="0"/>
          </a:p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既存で会員数が制限値を超えている場合、会員追加・削除時に制限値を超えている場合、エラーとなります。</a:t>
            </a:r>
            <a:endParaRPr kumimoji="1"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2274026595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kumimoji="1" lang="en-US" altLang="ja-JP" dirty="0"/>
              <a:t>4.</a:t>
            </a:r>
            <a:r>
              <a:rPr kumimoji="1" lang="ja-JP" altLang="en-US" dirty="0"/>
              <a:t> </a:t>
            </a:r>
            <a:r>
              <a:rPr kumimoji="1" lang="en-US" altLang="ja-JP" dirty="0"/>
              <a:t>ML</a:t>
            </a:r>
            <a:r>
              <a:rPr kumimoji="1" lang="ja-JP" altLang="en-US" dirty="0"/>
              <a:t>人数制限機能</a:t>
            </a:r>
            <a:r>
              <a:rPr kumimoji="1" lang="en-US" altLang="ja-JP" dirty="0"/>
              <a:t>(</a:t>
            </a:r>
            <a:r>
              <a:rPr kumimoji="1" lang="ja-JP" altLang="en-US" dirty="0"/>
              <a:t>会員変更画面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F6DBCC-4473-399B-8E2F-15ABFCDD8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6107113" cy="422592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2F16F55-A55A-ABF3-3596-056E9713BE5E}"/>
              </a:ext>
            </a:extLst>
          </p:cNvPr>
          <p:cNvSpPr txBox="1"/>
          <p:nvPr/>
        </p:nvSpPr>
        <p:spPr>
          <a:xfrm>
            <a:off x="7017657" y="4432141"/>
            <a:ext cx="1877437" cy="4196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現在登録されている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メンバー数の項目を追加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E81A07D9-B978-00CC-D1CC-87575942533A}"/>
              </a:ext>
            </a:extLst>
          </p:cNvPr>
          <p:cNvCxnSpPr/>
          <p:nvPr/>
        </p:nvCxnSpPr>
        <p:spPr bwMode="auto">
          <a:xfrm flipH="1" flipV="1">
            <a:off x="6372200" y="4005064"/>
            <a:ext cx="645457" cy="636911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51F963F-0887-0B4D-7678-527A35E336DB}"/>
              </a:ext>
            </a:extLst>
          </p:cNvPr>
          <p:cNvSpPr/>
          <p:nvPr/>
        </p:nvSpPr>
        <p:spPr bwMode="auto">
          <a:xfrm>
            <a:off x="5292081" y="4915712"/>
            <a:ext cx="3284839" cy="63691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lang="en-US" altLang="ja-JP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lang="en-US" altLang="ja-JP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lang="en-US" altLang="ja-JP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855D809-9E14-313F-3AB5-9764F399DC49}"/>
              </a:ext>
            </a:extLst>
          </p:cNvPr>
          <p:cNvSpPr txBox="1"/>
          <p:nvPr/>
        </p:nvSpPr>
        <p:spPr>
          <a:xfrm>
            <a:off x="5576713" y="5125545"/>
            <a:ext cx="2236430" cy="419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現在の登録会員数  </a:t>
            </a:r>
            <a:r>
              <a:rPr kumimoji="1" lang="en-US" altLang="ja-JP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|   125 </a:t>
            </a:r>
            <a:r>
              <a:rPr kumimoji="1" lang="ja-JP" altLang="en-US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人</a:t>
            </a:r>
            <a:endParaRPr kumimoji="1" lang="en-US" altLang="ja-JP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9600040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kumimoji="1" lang="en-US" altLang="ja-JP" dirty="0"/>
              <a:t>5.</a:t>
            </a:r>
            <a:r>
              <a:rPr kumimoji="1" lang="ja-JP" altLang="en-US" dirty="0"/>
              <a:t> 作業スケジュール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4294967295"/>
          </p:nvPr>
        </p:nvSpPr>
        <p:spPr>
          <a:xfrm>
            <a:off x="323528" y="1563495"/>
            <a:ext cx="8710612" cy="4818255"/>
          </a:xfrm>
        </p:spPr>
        <p:txBody>
          <a:bodyPr/>
          <a:lstStyle/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en-US" altLang="ja-JP" sz="2000" dirty="0"/>
              <a:t>7/21(</a:t>
            </a:r>
            <a:r>
              <a:rPr kumimoji="1" lang="ja-JP" altLang="en-US" sz="2000" dirty="0"/>
              <a:t>木</a:t>
            </a:r>
            <a:r>
              <a:rPr kumimoji="1" lang="en-US" altLang="ja-JP" sz="2000" dirty="0"/>
              <a:t>)                    </a:t>
            </a:r>
            <a:r>
              <a:rPr kumimoji="1" lang="ja-JP" altLang="en-US" sz="2000" dirty="0"/>
              <a:t>仕様確認 ミーティング</a:t>
            </a:r>
            <a:endParaRPr kumimoji="1" lang="en-US" altLang="ja-JP" sz="2000" dirty="0"/>
          </a:p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en-US" altLang="ja-JP" sz="2000" dirty="0"/>
              <a:t>7/22(</a:t>
            </a:r>
            <a:r>
              <a:rPr kumimoji="1" lang="ja-JP" altLang="en-US" sz="2000" dirty="0"/>
              <a:t>金</a:t>
            </a:r>
            <a:r>
              <a:rPr kumimoji="1" lang="en-US" altLang="ja-JP" sz="2000" dirty="0"/>
              <a:t>) </a:t>
            </a:r>
            <a:r>
              <a:rPr kumimoji="1" lang="ja-JP" altLang="en-US" sz="2000" dirty="0"/>
              <a:t>～ </a:t>
            </a:r>
            <a:r>
              <a:rPr kumimoji="1" lang="en-US" altLang="ja-JP" sz="2000" dirty="0"/>
              <a:t>8/12(</a:t>
            </a:r>
            <a:r>
              <a:rPr kumimoji="1" lang="ja-JP" altLang="en-US" sz="2000" dirty="0"/>
              <a:t>金</a:t>
            </a:r>
            <a:r>
              <a:rPr kumimoji="1" lang="en-US" altLang="ja-JP" sz="2000" dirty="0"/>
              <a:t>)  </a:t>
            </a:r>
            <a:r>
              <a:rPr kumimoji="1" lang="en-US" altLang="ja-JP" sz="2000" dirty="0" err="1"/>
              <a:t>tufs</a:t>
            </a:r>
            <a:r>
              <a:rPr kumimoji="1" lang="en-US" altLang="ja-JP" sz="2000" dirty="0"/>
              <a:t>-mail</a:t>
            </a:r>
            <a:r>
              <a:rPr kumimoji="1" lang="ja-JP" altLang="en-US" sz="2000" dirty="0"/>
              <a:t>モジュールの最新化作業</a:t>
            </a:r>
            <a:endParaRPr kumimoji="1" lang="en-US" altLang="ja-JP" sz="2000" dirty="0"/>
          </a:p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en-US" altLang="ja-JP" sz="2000" dirty="0"/>
              <a:t>8/15(</a:t>
            </a:r>
            <a:r>
              <a:rPr kumimoji="1" lang="ja-JP" altLang="en-US" sz="2000" dirty="0"/>
              <a:t>月</a:t>
            </a:r>
            <a:r>
              <a:rPr kumimoji="1" lang="en-US" altLang="ja-JP" sz="2000" dirty="0"/>
              <a:t>) </a:t>
            </a:r>
            <a:r>
              <a:rPr kumimoji="1" lang="ja-JP" altLang="en-US" sz="2000" dirty="0"/>
              <a:t>～ </a:t>
            </a:r>
            <a:r>
              <a:rPr kumimoji="1" lang="en-US" altLang="ja-JP" sz="2000" dirty="0"/>
              <a:t>9/2(</a:t>
            </a:r>
            <a:r>
              <a:rPr kumimoji="1" lang="ja-JP" altLang="en-US" sz="2000" dirty="0"/>
              <a:t>金</a:t>
            </a:r>
            <a:r>
              <a:rPr kumimoji="1" lang="en-US" altLang="ja-JP" sz="2000" dirty="0"/>
              <a:t>) </a:t>
            </a:r>
            <a:r>
              <a:rPr kumimoji="1" lang="ja-JP" altLang="en-US" sz="2000" dirty="0"/>
              <a:t>   各機能の実装</a:t>
            </a:r>
            <a:endParaRPr kumimoji="1" lang="en-US" altLang="ja-JP" sz="2000" dirty="0"/>
          </a:p>
          <a:p>
            <a:pPr marL="1257300" lvl="2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返信メールのデフォルト値変更</a:t>
            </a:r>
            <a:endParaRPr kumimoji="1" lang="en-US" altLang="ja-JP" sz="2000" dirty="0"/>
          </a:p>
          <a:p>
            <a:pPr marL="1257300" lvl="2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投稿可能範囲の変更</a:t>
            </a:r>
            <a:endParaRPr kumimoji="1" lang="en-US" altLang="ja-JP" sz="2000" dirty="0"/>
          </a:p>
          <a:p>
            <a:pPr marL="1257300" lvl="2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メールサイズ制限機能</a:t>
            </a:r>
            <a:endParaRPr kumimoji="1" lang="en-US" altLang="ja-JP" sz="2000" dirty="0"/>
          </a:p>
          <a:p>
            <a:pPr marL="1257300" lvl="2" indent="-457200">
              <a:lnSpc>
                <a:spcPct val="150000"/>
              </a:lnSpc>
              <a:buAutoNum type="arabicPeriod"/>
            </a:pPr>
            <a:r>
              <a:rPr kumimoji="1" lang="en-US" altLang="ja-JP" sz="2000" dirty="0"/>
              <a:t>ML</a:t>
            </a:r>
            <a:r>
              <a:rPr kumimoji="1" lang="ja-JP" altLang="en-US" sz="2000" dirty="0"/>
              <a:t>人数制限機能</a:t>
            </a:r>
            <a:endParaRPr kumimoji="1" lang="en-US" altLang="ja-JP" sz="2000" dirty="0"/>
          </a:p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en-US" altLang="ja-JP" sz="2000" dirty="0"/>
              <a:t>9/5(</a:t>
            </a:r>
            <a:r>
              <a:rPr kumimoji="1" lang="ja-JP" altLang="en-US" sz="2000" dirty="0"/>
              <a:t>月</a:t>
            </a:r>
            <a:r>
              <a:rPr kumimoji="1" lang="en-US" altLang="ja-JP" sz="2000" dirty="0"/>
              <a:t>) </a:t>
            </a:r>
            <a:r>
              <a:rPr kumimoji="1" lang="ja-JP" altLang="en-US" sz="2000" dirty="0"/>
              <a:t>～ </a:t>
            </a:r>
            <a:r>
              <a:rPr kumimoji="1" lang="en-US" altLang="ja-JP" sz="2000" dirty="0"/>
              <a:t>9/9(</a:t>
            </a:r>
            <a:r>
              <a:rPr kumimoji="1" lang="ja-JP" altLang="en-US" sz="2000" dirty="0"/>
              <a:t>金</a:t>
            </a:r>
            <a:r>
              <a:rPr kumimoji="1" lang="en-US" altLang="ja-JP" sz="2000" dirty="0"/>
              <a:t>)  </a:t>
            </a:r>
            <a:r>
              <a:rPr kumimoji="1" lang="ja-JP" altLang="en-US" sz="2000" dirty="0"/>
              <a:t>モジュール適用日の調整  平日日中 </a:t>
            </a:r>
            <a:r>
              <a:rPr kumimoji="1" lang="en-US" altLang="ja-JP" sz="2000" dirty="0"/>
              <a:t>1</a:t>
            </a:r>
            <a:r>
              <a:rPr kumimoji="1" lang="ja-JP" altLang="en-US" sz="2000" dirty="0"/>
              <a:t>日</a:t>
            </a:r>
            <a:endParaRPr kumimoji="1" lang="en-US" altLang="ja-JP" sz="2000" dirty="0"/>
          </a:p>
          <a:p>
            <a:pPr marL="857250" lvl="1" indent="-457200">
              <a:lnSpc>
                <a:spcPct val="150000"/>
              </a:lnSpc>
              <a:buAutoNum type="arabicPeriod"/>
            </a:pPr>
            <a:endParaRPr kumimoji="1"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2858759715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kumimoji="1" lang="en-US" altLang="ja-JP" dirty="0"/>
              <a:t>6. </a:t>
            </a:r>
            <a:r>
              <a:rPr kumimoji="1" lang="ja-JP" altLang="en-US" dirty="0"/>
              <a:t>大学様依頼事項等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4294967295"/>
          </p:nvPr>
        </p:nvSpPr>
        <p:spPr>
          <a:xfrm>
            <a:off x="323528" y="1563495"/>
            <a:ext cx="8710612" cy="4818255"/>
          </a:xfrm>
        </p:spPr>
        <p:txBody>
          <a:bodyPr/>
          <a:lstStyle/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モジュール適用までの大学様での事前準備</a:t>
            </a:r>
            <a:endParaRPr kumimoji="1" lang="en-US" altLang="ja-JP" sz="2000" dirty="0"/>
          </a:p>
          <a:p>
            <a:pPr marL="12573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2000" dirty="0"/>
              <a:t>メーリングリスト管理</a:t>
            </a:r>
            <a:r>
              <a:rPr kumimoji="1" lang="en-US" altLang="ja-JP" sz="2000" dirty="0"/>
              <a:t>Web</a:t>
            </a:r>
            <a:r>
              <a:rPr kumimoji="1" lang="ja-JP" altLang="en-US" sz="2000" dirty="0"/>
              <a:t>アプリの仕様変更に関するアナウンス</a:t>
            </a:r>
            <a:endParaRPr kumimoji="1" lang="en-US" altLang="ja-JP" sz="2000" dirty="0"/>
          </a:p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適用時の影響範囲</a:t>
            </a:r>
            <a:endParaRPr kumimoji="1" lang="en-US" altLang="ja-JP" sz="2000" dirty="0"/>
          </a:p>
          <a:p>
            <a:pPr marL="12573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ja-JP" sz="2000" dirty="0"/>
              <a:t>mail2z</a:t>
            </a:r>
            <a:r>
              <a:rPr kumimoji="1" lang="ja-JP" altLang="en-US" sz="2000" dirty="0"/>
              <a:t>にモジュールを適用する際に以下の影響が発生します。</a:t>
            </a:r>
            <a:endParaRPr kumimoji="1" lang="en-US" altLang="ja-JP" sz="2000" dirty="0"/>
          </a:p>
          <a:p>
            <a:pPr marL="1714500" lvl="3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2000" dirty="0"/>
              <a:t>メーリングリスト管理</a:t>
            </a:r>
            <a:r>
              <a:rPr kumimoji="1" lang="en-US" altLang="ja-JP" sz="2000" dirty="0"/>
              <a:t>Web</a:t>
            </a:r>
            <a:r>
              <a:rPr kumimoji="1" lang="ja-JP" altLang="en-US" sz="2000" dirty="0"/>
              <a:t>アプリの利用停止</a:t>
            </a:r>
            <a:endParaRPr kumimoji="1" lang="en-US" altLang="ja-JP" sz="2000" dirty="0"/>
          </a:p>
          <a:p>
            <a:pPr marL="1714500" lvl="3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2000" dirty="0"/>
              <a:t>メール転送設定</a:t>
            </a:r>
            <a:r>
              <a:rPr kumimoji="1" lang="en-US" altLang="ja-JP" sz="2000" dirty="0"/>
              <a:t>Web</a:t>
            </a:r>
            <a:r>
              <a:rPr kumimoji="1" lang="ja-JP" altLang="en-US" sz="2000" dirty="0"/>
              <a:t>アプリの利用停止</a:t>
            </a:r>
            <a:endParaRPr kumimoji="1" lang="en-US" altLang="ja-JP" sz="2000" dirty="0"/>
          </a:p>
          <a:p>
            <a:pPr marL="1714500" lvl="3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2000" dirty="0"/>
              <a:t>作業時間 </a:t>
            </a:r>
            <a:r>
              <a:rPr kumimoji="1" lang="en-US" altLang="ja-JP" sz="2000" dirty="0"/>
              <a:t>2</a:t>
            </a:r>
            <a:r>
              <a:rPr kumimoji="1" lang="ja-JP" altLang="en-US" sz="2000" dirty="0"/>
              <a:t>時間程度</a:t>
            </a:r>
            <a:endParaRPr kumimoji="1" lang="en-US" altLang="ja-JP" sz="2000" dirty="0"/>
          </a:p>
          <a:p>
            <a:pPr marL="12573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2000" dirty="0"/>
              <a:t>メーリングリスト</a:t>
            </a:r>
            <a:r>
              <a:rPr kumimoji="1" lang="en-US" altLang="ja-JP" sz="2000" dirty="0"/>
              <a:t>(Mailman) </a:t>
            </a:r>
            <a:r>
              <a:rPr kumimoji="1" lang="ja-JP" altLang="en-US" sz="2000" dirty="0"/>
              <a:t>の利用には影響ありません</a:t>
            </a:r>
            <a:endParaRPr kumimoji="1" lang="en-US" altLang="ja-JP" sz="2000" dirty="0"/>
          </a:p>
          <a:p>
            <a:pPr marL="1714500" lvl="3" indent="-457200">
              <a:lnSpc>
                <a:spcPct val="150000"/>
              </a:lnSpc>
              <a:buAutoNum type="arabicPeriod"/>
            </a:pPr>
            <a:endParaRPr kumimoji="1" lang="en-US" altLang="ja-JP" sz="2000" dirty="0"/>
          </a:p>
          <a:p>
            <a:pPr marL="857250" lvl="1" indent="-457200">
              <a:lnSpc>
                <a:spcPct val="150000"/>
              </a:lnSpc>
              <a:buAutoNum type="arabicPeriod"/>
            </a:pPr>
            <a:endParaRPr kumimoji="1"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163709130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kumimoji="1" lang="en-US" altLang="ja-JP" dirty="0"/>
              <a:t>1. </a:t>
            </a:r>
            <a:r>
              <a:rPr kumimoji="1" lang="ja-JP" altLang="en-US" dirty="0"/>
              <a:t>メーリングリスト</a:t>
            </a:r>
            <a:r>
              <a:rPr kumimoji="1" lang="en-US" altLang="ja-JP" dirty="0"/>
              <a:t>Web</a:t>
            </a:r>
            <a:r>
              <a:rPr kumimoji="1" lang="ja-JP" altLang="en-US" dirty="0"/>
              <a:t>アプリ改良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4294967295"/>
          </p:nvPr>
        </p:nvSpPr>
        <p:spPr>
          <a:xfrm>
            <a:off x="323528" y="1563495"/>
            <a:ext cx="8710612" cy="4818255"/>
          </a:xfrm>
        </p:spPr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dirty="0"/>
              <a:t>返信メールの宛先のデフォルト値変更</a:t>
            </a:r>
            <a:endParaRPr kumimoji="1" lang="en-US" altLang="ja-JP" dirty="0"/>
          </a:p>
          <a:p>
            <a:pPr marL="914400" lvl="1" indent="-5143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dirty="0"/>
              <a:t>メーリングリスト登録時画面への注意書き追加</a:t>
            </a:r>
            <a:endParaRPr kumimoji="1" lang="en-US" altLang="ja-JP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dirty="0"/>
              <a:t>投稿許可範囲の設定機能の改良</a:t>
            </a:r>
            <a:endParaRPr kumimoji="1" lang="en-US" altLang="ja-JP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dirty="0"/>
              <a:t>メーリングリストメールサイズ制限機能追加</a:t>
            </a:r>
            <a:endParaRPr kumimoji="1" lang="en-US" altLang="ja-JP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dirty="0"/>
              <a:t>メーリングリスト人数上限設定機能追加</a:t>
            </a:r>
            <a:endParaRPr kumimoji="1" lang="en-US" altLang="ja-JP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4261212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kumimoji="1" lang="en-US" altLang="ja-JP" dirty="0"/>
              <a:t>1.</a:t>
            </a:r>
            <a:r>
              <a:rPr kumimoji="1" lang="ja-JP" altLang="en-US" dirty="0"/>
              <a:t> 返信メールのデフォルト値変更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4294967295"/>
          </p:nvPr>
        </p:nvSpPr>
        <p:spPr>
          <a:xfrm>
            <a:off x="323528" y="1563495"/>
            <a:ext cx="8710612" cy="4818255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メーリングリストの新規作成画面</a:t>
            </a:r>
            <a:endParaRPr kumimoji="1" lang="en-US" altLang="ja-JP" sz="2000" dirty="0"/>
          </a:p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「返信メールの宛先」のデフォルト値を「メーリングリスト宛」から「指定なし</a:t>
            </a:r>
            <a:r>
              <a:rPr kumimoji="1" lang="en-US" altLang="ja-JP" sz="2000" dirty="0"/>
              <a:t>(</a:t>
            </a:r>
            <a:r>
              <a:rPr kumimoji="1" lang="ja-JP" altLang="en-US" sz="2000" dirty="0"/>
              <a:t>送信者宛</a:t>
            </a:r>
            <a:r>
              <a:rPr kumimoji="1" lang="en-US" altLang="ja-JP" sz="2000" dirty="0"/>
              <a:t>)</a:t>
            </a:r>
            <a:r>
              <a:rPr kumimoji="1" lang="ja-JP" altLang="en-US" sz="2000" dirty="0"/>
              <a:t>」に変更します。</a:t>
            </a:r>
            <a:endParaRPr kumimoji="1" lang="en-US" altLang="ja-JP" sz="2000" dirty="0"/>
          </a:p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「返信メールの宛先」部分に注意書きを追加します。</a:t>
            </a:r>
            <a:endParaRPr kumimoji="1" lang="en-US" altLang="ja-JP" sz="2000" dirty="0"/>
          </a:p>
          <a:p>
            <a:pPr marL="400050" lvl="1" indent="0">
              <a:lnSpc>
                <a:spcPct val="150000"/>
              </a:lnSpc>
            </a:pPr>
            <a:r>
              <a:rPr kumimoji="1" lang="ja-JP" altLang="en-US" sz="2000" dirty="0"/>
              <a:t>注意書きの文面案</a:t>
            </a:r>
            <a:endParaRPr kumimoji="1" lang="en-US" altLang="ja-JP" sz="2000" dirty="0"/>
          </a:p>
          <a:p>
            <a:pPr marL="400050" lvl="1" indent="0">
              <a:lnSpc>
                <a:spcPct val="150000"/>
              </a:lnSpc>
            </a:pPr>
            <a:r>
              <a:rPr lang="en-US" altLang="ja-JP" sz="1800" dirty="0">
                <a:solidFill>
                  <a:schemeClr val="accent2"/>
                </a:solidFill>
              </a:rPr>
              <a:t>※</a:t>
            </a:r>
            <a:r>
              <a:rPr lang="ja-JP" altLang="en-US" sz="1800" dirty="0">
                <a:solidFill>
                  <a:schemeClr val="accent2"/>
                </a:solidFill>
              </a:rPr>
              <a:t>「メーリングリスト宛</a:t>
            </a:r>
            <a:r>
              <a:rPr lang="en-US" altLang="ja-JP" sz="1800" dirty="0">
                <a:solidFill>
                  <a:schemeClr val="accent2"/>
                </a:solidFill>
              </a:rPr>
              <a:t>(</a:t>
            </a:r>
            <a:r>
              <a:rPr lang="ja-JP" altLang="en-US" sz="1800" dirty="0">
                <a:solidFill>
                  <a:schemeClr val="accent2"/>
                </a:solidFill>
              </a:rPr>
              <a:t>会員全員宛</a:t>
            </a:r>
            <a:r>
              <a:rPr lang="en-US" altLang="ja-JP" sz="1800" dirty="0">
                <a:solidFill>
                  <a:schemeClr val="accent2"/>
                </a:solidFill>
              </a:rPr>
              <a:t>)</a:t>
            </a:r>
            <a:r>
              <a:rPr lang="ja-JP" altLang="en-US" sz="1800" dirty="0">
                <a:solidFill>
                  <a:schemeClr val="accent2"/>
                </a:solidFill>
              </a:rPr>
              <a:t>」を選択した場合、 返信のメールが</a:t>
            </a:r>
            <a:endParaRPr lang="en-US" altLang="ja-JP" sz="1800" dirty="0">
              <a:solidFill>
                <a:schemeClr val="accent2"/>
              </a:solidFill>
            </a:endParaRPr>
          </a:p>
          <a:p>
            <a:pPr marL="400050" lvl="1" indent="0">
              <a:lnSpc>
                <a:spcPct val="150000"/>
              </a:lnSpc>
            </a:pPr>
            <a:r>
              <a:rPr lang="en-US" altLang="ja-JP" sz="1800" dirty="0">
                <a:solidFill>
                  <a:schemeClr val="accent2"/>
                </a:solidFill>
              </a:rPr>
              <a:t>     </a:t>
            </a:r>
            <a:r>
              <a:rPr lang="ja-JP" altLang="en-US" sz="1800" dirty="0">
                <a:solidFill>
                  <a:schemeClr val="accent2"/>
                </a:solidFill>
              </a:rPr>
              <a:t>メーリングリストの会員全員に届きます。 </a:t>
            </a:r>
            <a:br>
              <a:rPr lang="ja-JP" altLang="en-US" sz="1800" dirty="0">
                <a:solidFill>
                  <a:schemeClr val="accent2"/>
                </a:solidFill>
              </a:rPr>
            </a:br>
            <a:r>
              <a:rPr lang="en-US" altLang="ja-JP" sz="1800" dirty="0">
                <a:solidFill>
                  <a:schemeClr val="accent2"/>
                </a:solidFill>
              </a:rPr>
              <a:t>※</a:t>
            </a:r>
            <a:r>
              <a:rPr lang="ja-JP" altLang="en-US" sz="1800" dirty="0">
                <a:solidFill>
                  <a:schemeClr val="accent2"/>
                </a:solidFill>
              </a:rPr>
              <a:t>「指定なし</a:t>
            </a:r>
            <a:r>
              <a:rPr lang="en-US" altLang="ja-JP" sz="1800" dirty="0">
                <a:solidFill>
                  <a:schemeClr val="accent2"/>
                </a:solidFill>
              </a:rPr>
              <a:t>(</a:t>
            </a:r>
            <a:r>
              <a:rPr lang="ja-JP" altLang="en-US" sz="1800" dirty="0">
                <a:solidFill>
                  <a:schemeClr val="accent2"/>
                </a:solidFill>
              </a:rPr>
              <a:t>送信者宛</a:t>
            </a:r>
            <a:r>
              <a:rPr lang="en-US" altLang="ja-JP" sz="1800" dirty="0">
                <a:solidFill>
                  <a:schemeClr val="accent2"/>
                </a:solidFill>
              </a:rPr>
              <a:t>)</a:t>
            </a:r>
            <a:r>
              <a:rPr lang="ja-JP" altLang="en-US" sz="1800" dirty="0">
                <a:solidFill>
                  <a:schemeClr val="accent2"/>
                </a:solidFill>
              </a:rPr>
              <a:t>」を選択した場合は、 返信のメールは送信者のみに</a:t>
            </a:r>
            <a:endParaRPr lang="en-US" altLang="ja-JP" sz="1800" dirty="0">
              <a:solidFill>
                <a:schemeClr val="accent2"/>
              </a:solidFill>
            </a:endParaRPr>
          </a:p>
          <a:p>
            <a:pPr marL="400050" lvl="1" indent="0">
              <a:lnSpc>
                <a:spcPct val="150000"/>
              </a:lnSpc>
            </a:pPr>
            <a:r>
              <a:rPr lang="en-US" altLang="ja-JP" sz="1800" dirty="0">
                <a:solidFill>
                  <a:schemeClr val="accent2"/>
                </a:solidFill>
              </a:rPr>
              <a:t>      </a:t>
            </a:r>
            <a:r>
              <a:rPr lang="ja-JP" altLang="en-US" sz="1800" dirty="0">
                <a:solidFill>
                  <a:schemeClr val="accent2"/>
                </a:solidFill>
              </a:rPr>
              <a:t>届きます。 </a:t>
            </a:r>
            <a:endParaRPr kumimoji="1" lang="en-US" altLang="ja-JP" sz="1800" dirty="0">
              <a:solidFill>
                <a:schemeClr val="accent2"/>
              </a:solidFill>
            </a:endParaRPr>
          </a:p>
          <a:p>
            <a:pPr marL="857250" lvl="1" indent="-457200">
              <a:lnSpc>
                <a:spcPct val="150000"/>
              </a:lnSpc>
              <a:buAutoNum type="arabicPeriod"/>
            </a:pPr>
            <a:endParaRPr kumimoji="1"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2276787741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kumimoji="1" lang="en-US" altLang="ja-JP" dirty="0"/>
              <a:t>1.</a:t>
            </a:r>
            <a:r>
              <a:rPr kumimoji="1" lang="ja-JP" altLang="en-US" dirty="0"/>
              <a:t> 返信メールのデフォルト値変更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AB907A6-584F-D427-DA26-7CA1865BE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6107113" cy="4224338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楕円 3">
            <a:extLst>
              <a:ext uri="{FF2B5EF4-FFF2-40B4-BE49-F238E27FC236}">
                <a16:creationId xmlns:a16="http://schemas.microsoft.com/office/drawing/2014/main" id="{128B411F-800D-B960-6823-962CABBDD7A0}"/>
              </a:ext>
            </a:extLst>
          </p:cNvPr>
          <p:cNvSpPr/>
          <p:nvPr/>
        </p:nvSpPr>
        <p:spPr bwMode="auto">
          <a:xfrm>
            <a:off x="3778734" y="3380929"/>
            <a:ext cx="504056" cy="43204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ja-JP" alt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59543DC6-54B3-1D2D-6E8F-51B81EDF2056}"/>
              </a:ext>
            </a:extLst>
          </p:cNvPr>
          <p:cNvCxnSpPr/>
          <p:nvPr/>
        </p:nvCxnSpPr>
        <p:spPr bwMode="auto">
          <a:xfrm flipH="1">
            <a:off x="4477544" y="2373436"/>
            <a:ext cx="1678632" cy="1055564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A7BB0D9-1318-740E-B8CB-ADA8CB4BF53A}"/>
              </a:ext>
            </a:extLst>
          </p:cNvPr>
          <p:cNvSpPr txBox="1"/>
          <p:nvPr/>
        </p:nvSpPr>
        <p:spPr>
          <a:xfrm>
            <a:off x="6173594" y="2337261"/>
            <a:ext cx="2646878" cy="258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デフォルト値を「指定なし」に変更</a:t>
            </a: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A14F5C4E-4AF0-8001-B01B-980C2CFEF6E3}"/>
              </a:ext>
            </a:extLst>
          </p:cNvPr>
          <p:cNvSpPr/>
          <p:nvPr/>
        </p:nvSpPr>
        <p:spPr bwMode="auto">
          <a:xfrm>
            <a:off x="5724128" y="3812977"/>
            <a:ext cx="3312368" cy="62455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altLang="ja-JP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 </a:t>
            </a:r>
            <a:r>
              <a:rPr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「メーリングリスト宛」を選択した場合     </a:t>
            </a:r>
            <a:endParaRPr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altLang="ja-JP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※ </a:t>
            </a:r>
            <a:r>
              <a:rPr kumimoji="0" lang="ja-JP" altLang="en-US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「指定なし」を選択した場合</a:t>
            </a:r>
            <a:r>
              <a:rPr kumimoji="0" lang="en-US" altLang="ja-JP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….</a:t>
            </a:r>
            <a:endParaRPr kumimoji="0" lang="ja-JP" altLang="en-US" sz="1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B2049D2A-FFC3-EC99-758A-925BDFADA9B0}"/>
              </a:ext>
            </a:extLst>
          </p:cNvPr>
          <p:cNvCxnSpPr/>
          <p:nvPr/>
        </p:nvCxnSpPr>
        <p:spPr bwMode="auto">
          <a:xfrm flipH="1" flipV="1">
            <a:off x="5076056" y="3645024"/>
            <a:ext cx="648072" cy="360040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D9706BE-001E-DD62-2536-402323AFE15B}"/>
              </a:ext>
            </a:extLst>
          </p:cNvPr>
          <p:cNvSpPr txBox="1"/>
          <p:nvPr/>
        </p:nvSpPr>
        <p:spPr>
          <a:xfrm>
            <a:off x="5724128" y="3530058"/>
            <a:ext cx="1261884" cy="258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注意書きを追加</a:t>
            </a:r>
          </a:p>
        </p:txBody>
      </p:sp>
    </p:spTree>
    <p:extLst>
      <p:ext uri="{BB962C8B-B14F-4D97-AF65-F5344CB8AC3E}">
        <p14:creationId xmlns:p14="http://schemas.microsoft.com/office/powerpoint/2010/main" val="117553663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kumimoji="1" lang="en-US" altLang="ja-JP" dirty="0"/>
              <a:t>1.</a:t>
            </a:r>
            <a:r>
              <a:rPr kumimoji="1" lang="ja-JP" altLang="en-US" dirty="0"/>
              <a:t> 返信メールのデフォルト値変更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4294967295"/>
          </p:nvPr>
        </p:nvSpPr>
        <p:spPr>
          <a:xfrm>
            <a:off x="323528" y="1563495"/>
            <a:ext cx="8710612" cy="4961849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kumimoji="1" lang="ja-JP" altLang="en-US" sz="1800" b="1" u="sng" dirty="0"/>
              <a:t>「メーリングリスト宛</a:t>
            </a:r>
            <a:r>
              <a:rPr kumimoji="1" lang="en-US" altLang="ja-JP" sz="1800" b="1" u="sng" dirty="0"/>
              <a:t>(</a:t>
            </a:r>
            <a:r>
              <a:rPr kumimoji="1" lang="ja-JP" altLang="en-US" sz="1800" b="1" u="sng" dirty="0"/>
              <a:t>会員全員宛</a:t>
            </a:r>
            <a:r>
              <a:rPr kumimoji="1" lang="en-US" altLang="ja-JP" sz="1800" b="1" u="sng" dirty="0"/>
              <a:t>)</a:t>
            </a:r>
            <a:r>
              <a:rPr kumimoji="1" lang="ja-JP" altLang="en-US" sz="1800" b="1" u="sng" dirty="0"/>
              <a:t>」</a:t>
            </a:r>
            <a:endParaRPr kumimoji="1" lang="en-US" altLang="ja-JP" sz="1800" b="1" u="sng" dirty="0"/>
          </a:p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ja-JP" altLang="en-US" sz="1600" b="1" dirty="0"/>
              <a:t>投稿メールに </a:t>
            </a:r>
            <a:r>
              <a:rPr kumimoji="1" lang="en-US" altLang="ja-JP" sz="1600" b="1" dirty="0"/>
              <a:t>Reply-To: </a:t>
            </a:r>
            <a:r>
              <a:rPr kumimoji="1" lang="ja-JP" altLang="en-US" sz="1600" b="1" dirty="0"/>
              <a:t>が含まれない場合</a:t>
            </a:r>
            <a:endParaRPr kumimoji="1" lang="en-US" altLang="ja-JP" sz="1600" b="1" dirty="0"/>
          </a:p>
          <a:p>
            <a:pPr marL="12573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 dirty="0"/>
              <a:t>メーリングリスト会員全員宛にメールが届きます。</a:t>
            </a:r>
            <a:endParaRPr kumimoji="1" lang="en-US" altLang="ja-JP" sz="1600" dirty="0"/>
          </a:p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ja-JP" altLang="en-US" sz="1600" b="1" dirty="0"/>
              <a:t>投稿メールに </a:t>
            </a:r>
            <a:r>
              <a:rPr kumimoji="1" lang="en-US" altLang="ja-JP" sz="1600" b="1" dirty="0"/>
              <a:t>Reply-To: </a:t>
            </a:r>
            <a:r>
              <a:rPr kumimoji="1" lang="ja-JP" altLang="en-US" sz="1600" b="1" dirty="0"/>
              <a:t>が含まれる場合</a:t>
            </a:r>
            <a:endParaRPr kumimoji="1" lang="en-US" altLang="ja-JP" sz="1600" b="1" dirty="0"/>
          </a:p>
          <a:p>
            <a:pPr marL="12573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 dirty="0"/>
              <a:t>メーリングリスト会員全員と、</a:t>
            </a:r>
            <a:r>
              <a:rPr kumimoji="1" lang="en-US" altLang="ja-JP" sz="1600" dirty="0"/>
              <a:t>Reply-To: </a:t>
            </a:r>
            <a:r>
              <a:rPr kumimoji="1" lang="ja-JP" altLang="en-US" sz="1600" dirty="0"/>
              <a:t>宛にメールが届きます</a:t>
            </a:r>
            <a:endParaRPr kumimoji="1" lang="en-US" altLang="ja-JP" sz="1600" dirty="0"/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kumimoji="1" lang="ja-JP" altLang="en-US" sz="1800" b="1" u="sng" dirty="0"/>
              <a:t>「指定なし</a:t>
            </a:r>
            <a:r>
              <a:rPr kumimoji="1" lang="en-US" altLang="ja-JP" sz="1800" b="1" u="sng" dirty="0"/>
              <a:t>(</a:t>
            </a:r>
            <a:r>
              <a:rPr kumimoji="1" lang="ja-JP" altLang="en-US" sz="1800" b="1" u="sng" dirty="0"/>
              <a:t>送信者宛</a:t>
            </a:r>
            <a:r>
              <a:rPr kumimoji="1" lang="en-US" altLang="ja-JP" sz="1800" b="1" u="sng" dirty="0"/>
              <a:t>)</a:t>
            </a:r>
            <a:r>
              <a:rPr kumimoji="1" lang="ja-JP" altLang="en-US" sz="1800" b="1" u="sng" dirty="0"/>
              <a:t>」</a:t>
            </a:r>
            <a:endParaRPr kumimoji="1" lang="en-US" altLang="ja-JP" sz="1800" b="1" u="sng" dirty="0"/>
          </a:p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ja-JP" altLang="en-US" sz="1600" b="1" dirty="0"/>
              <a:t>投稿メールに </a:t>
            </a:r>
            <a:r>
              <a:rPr kumimoji="1" lang="en-US" altLang="ja-JP" sz="1600" b="1" dirty="0"/>
              <a:t>Reply-To: </a:t>
            </a:r>
            <a:r>
              <a:rPr kumimoji="1" lang="ja-JP" altLang="en-US" sz="1600" b="1" dirty="0"/>
              <a:t>が含まれない場合</a:t>
            </a:r>
            <a:endParaRPr kumimoji="1" lang="en-US" altLang="ja-JP" sz="1600" b="1" dirty="0"/>
          </a:p>
          <a:p>
            <a:pPr marL="12573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 dirty="0"/>
              <a:t>メーラーの「返信」操作では投稿メールの送信者</a:t>
            </a:r>
            <a:r>
              <a:rPr kumimoji="1" lang="en-US" altLang="ja-JP" sz="1600" dirty="0"/>
              <a:t>(From: </a:t>
            </a:r>
            <a:r>
              <a:rPr kumimoji="1" lang="ja-JP" altLang="en-US" sz="1600" dirty="0"/>
              <a:t>のアドレス宛</a:t>
            </a:r>
            <a:r>
              <a:rPr kumimoji="1" lang="en-US" altLang="ja-JP" sz="1600" dirty="0"/>
              <a:t>) </a:t>
            </a:r>
            <a:r>
              <a:rPr kumimoji="1" lang="ja-JP" altLang="en-US" sz="1600" dirty="0"/>
              <a:t>のみに届きます。</a:t>
            </a:r>
            <a:endParaRPr kumimoji="1" lang="en-US" altLang="ja-JP" sz="1600" dirty="0"/>
          </a:p>
          <a:p>
            <a:pPr marL="12573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 dirty="0"/>
              <a:t>メーラーの「全員に返信」操作では投稿メールの送信者</a:t>
            </a:r>
            <a:r>
              <a:rPr kumimoji="1" lang="en-US" altLang="ja-JP" sz="1600" dirty="0"/>
              <a:t>(From:</a:t>
            </a:r>
            <a:r>
              <a:rPr kumimoji="1" lang="ja-JP" altLang="en-US" sz="1600" dirty="0"/>
              <a:t>のアドレス</a:t>
            </a:r>
            <a:r>
              <a:rPr kumimoji="1" lang="en-US" altLang="ja-JP" sz="1600" dirty="0"/>
              <a:t>)</a:t>
            </a:r>
            <a:r>
              <a:rPr kumimoji="1" lang="ja-JP" altLang="en-US" sz="1600" dirty="0"/>
              <a:t>と宛先</a:t>
            </a:r>
            <a:r>
              <a:rPr kumimoji="1" lang="en-US" altLang="ja-JP" sz="1600" dirty="0"/>
              <a:t>(To: </a:t>
            </a:r>
            <a:r>
              <a:rPr kumimoji="1" lang="ja-JP" altLang="en-US" sz="1600" dirty="0"/>
              <a:t>と </a:t>
            </a:r>
            <a:r>
              <a:rPr kumimoji="1" lang="en-US" altLang="ja-JP" sz="1600" dirty="0"/>
              <a:t>Cc: )</a:t>
            </a:r>
            <a:r>
              <a:rPr kumimoji="1" lang="ja-JP" altLang="en-US" sz="1600" dirty="0"/>
              <a:t>に届きます。</a:t>
            </a:r>
            <a:endParaRPr kumimoji="1" lang="en-US" altLang="ja-JP" sz="1600" dirty="0"/>
          </a:p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ja-JP" altLang="en-US" sz="1600" b="1" dirty="0"/>
              <a:t>投稿メールに </a:t>
            </a:r>
            <a:r>
              <a:rPr kumimoji="1" lang="en-US" altLang="ja-JP" sz="1600" b="1" dirty="0"/>
              <a:t>Reply-To: </a:t>
            </a:r>
            <a:r>
              <a:rPr kumimoji="1" lang="ja-JP" altLang="en-US" sz="1600" b="1" dirty="0"/>
              <a:t>が含まれる場合</a:t>
            </a:r>
            <a:endParaRPr kumimoji="1" lang="en-US" altLang="ja-JP" sz="1600" b="1" dirty="0"/>
          </a:p>
          <a:p>
            <a:pPr marL="12573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ja-JP" sz="1600" dirty="0"/>
              <a:t>Reply-To: </a:t>
            </a:r>
            <a:r>
              <a:rPr kumimoji="1" lang="ja-JP" altLang="en-US" sz="1600" dirty="0"/>
              <a:t>宛てのみに届きます。</a:t>
            </a:r>
            <a:endParaRPr kumimoji="1" lang="en-US" altLang="ja-JP" sz="1600" dirty="0"/>
          </a:p>
          <a:p>
            <a:pPr marL="1714500" lvl="3" indent="-457200">
              <a:lnSpc>
                <a:spcPct val="150000"/>
              </a:lnSpc>
              <a:buAutoNum type="arabicPeriod"/>
            </a:pPr>
            <a:endParaRPr kumimoji="1" lang="en-US" altLang="ja-JP" sz="1800" dirty="0"/>
          </a:p>
          <a:p>
            <a:pPr marL="457200" indent="-457200">
              <a:lnSpc>
                <a:spcPct val="150000"/>
              </a:lnSpc>
              <a:buAutoNum type="arabicPeriod"/>
            </a:pPr>
            <a:endParaRPr kumimoji="1"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83663686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kumimoji="1" lang="en-US" altLang="ja-JP" dirty="0"/>
              <a:t>2.</a:t>
            </a:r>
            <a:r>
              <a:rPr kumimoji="1" lang="ja-JP" altLang="en-US" dirty="0"/>
              <a:t> 投稿許可範囲の変更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4294967295"/>
          </p:nvPr>
        </p:nvSpPr>
        <p:spPr>
          <a:xfrm>
            <a:off x="323528" y="1563495"/>
            <a:ext cx="8710612" cy="4818255"/>
          </a:xfrm>
        </p:spPr>
        <p:txBody>
          <a:bodyPr/>
          <a:lstStyle/>
          <a:p>
            <a:pPr marL="857250" lvl="1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メーリングリストの「新規作成」「設定変更」画面にて、「会員以外からの投稿」の「許可」「拒否」を、以下の</a:t>
            </a:r>
            <a:r>
              <a:rPr kumimoji="1" lang="en-US" altLang="ja-JP" sz="2000" dirty="0"/>
              <a:t>3</a:t>
            </a:r>
            <a:r>
              <a:rPr kumimoji="1" lang="ja-JP" altLang="en-US" sz="2000" dirty="0"/>
              <a:t>パターンの選択肢から設定可能に変更します。</a:t>
            </a:r>
            <a:endParaRPr kumimoji="1" lang="en-US" altLang="ja-JP" sz="2000" dirty="0"/>
          </a:p>
          <a:p>
            <a:pPr marL="1257300" lvl="2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「会員以外の投稿可能」</a:t>
            </a:r>
            <a:endParaRPr kumimoji="1" lang="en-US" altLang="ja-JP" sz="2000" dirty="0"/>
          </a:p>
          <a:p>
            <a:pPr marL="1257300" lvl="2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「会員のみ投稿可能」</a:t>
            </a:r>
            <a:endParaRPr kumimoji="1" lang="en-US" altLang="ja-JP" sz="2000" dirty="0"/>
          </a:p>
          <a:p>
            <a:pPr marL="1257300" lvl="2" indent="-457200">
              <a:lnSpc>
                <a:spcPct val="150000"/>
              </a:lnSpc>
              <a:buAutoNum type="arabicPeriod"/>
            </a:pPr>
            <a:r>
              <a:rPr kumimoji="1" lang="ja-JP" altLang="en-US" sz="2000" dirty="0"/>
              <a:t>「指定したアドレスのみ投稿可能」</a:t>
            </a:r>
            <a:endParaRPr kumimoji="1" lang="en-US" altLang="ja-JP" sz="2000" dirty="0"/>
          </a:p>
          <a:p>
            <a:pPr marL="1714500" lvl="3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 dirty="0">
                <a:solidFill>
                  <a:schemeClr val="tx1"/>
                </a:solidFill>
              </a:rPr>
              <a:t>テキストボックスを追加し、メールアドレスを複数個指定可能とします</a:t>
            </a:r>
            <a:endParaRPr kumimoji="1" lang="en-US" altLang="ja-JP" sz="1600" dirty="0">
              <a:solidFill>
                <a:schemeClr val="tx1"/>
              </a:solidFill>
            </a:endParaRPr>
          </a:p>
          <a:p>
            <a:pPr marL="1714500" lvl="3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 dirty="0">
                <a:solidFill>
                  <a:schemeClr val="tx1"/>
                </a:solidFill>
              </a:rPr>
              <a:t>本設定では</a:t>
            </a:r>
            <a:r>
              <a:rPr kumimoji="1" lang="en-US" altLang="ja-JP" sz="1600" dirty="0">
                <a:solidFill>
                  <a:schemeClr val="tx1"/>
                </a:solidFill>
              </a:rPr>
              <a:t>ML</a:t>
            </a:r>
            <a:r>
              <a:rPr kumimoji="1" lang="ja-JP" altLang="en-US" sz="1600" dirty="0">
                <a:solidFill>
                  <a:schemeClr val="tx1"/>
                </a:solidFill>
              </a:rPr>
              <a:t>の会員の投稿は許可されません </a:t>
            </a:r>
            <a:endParaRPr kumimoji="1" lang="en-US" altLang="ja-JP" sz="1600" dirty="0">
              <a:solidFill>
                <a:schemeClr val="tx1"/>
              </a:solidFill>
            </a:endParaRPr>
          </a:p>
          <a:p>
            <a:pPr marL="1714500" lvl="3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ja-JP" sz="1600" dirty="0">
                <a:solidFill>
                  <a:schemeClr val="tx1"/>
                </a:solidFill>
              </a:rPr>
              <a:t>ML</a:t>
            </a:r>
            <a:r>
              <a:rPr kumimoji="1" lang="ja-JP" altLang="en-US" sz="1600" dirty="0">
                <a:solidFill>
                  <a:schemeClr val="tx1"/>
                </a:solidFill>
              </a:rPr>
              <a:t>会員かつアドレスとして指定された会員は投稿可能とします。</a:t>
            </a:r>
            <a:endParaRPr kumimoji="1" lang="en-US" altLang="ja-JP" sz="1600" dirty="0">
              <a:solidFill>
                <a:schemeClr val="tx1"/>
              </a:solidFill>
            </a:endParaRPr>
          </a:p>
          <a:p>
            <a:pPr marL="2171700" lvl="4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 dirty="0">
                <a:solidFill>
                  <a:schemeClr val="tx1"/>
                </a:solidFill>
              </a:rPr>
              <a:t>本設定の利用用途はメルマガ配信用のメーリングリストであり、指定された人のみメール配信を行います。</a:t>
            </a:r>
            <a:endParaRPr kumimoji="1" lang="en-US" altLang="ja-JP" sz="1600" dirty="0">
              <a:solidFill>
                <a:schemeClr val="tx1"/>
              </a:solidFill>
            </a:endParaRPr>
          </a:p>
          <a:p>
            <a:pPr marL="1714500" lvl="3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kumimoji="1" lang="en-US" altLang="ja-JP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54016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kumimoji="1" lang="en-US" altLang="ja-JP" dirty="0"/>
              <a:t>2.</a:t>
            </a:r>
            <a:r>
              <a:rPr kumimoji="1" lang="ja-JP" altLang="en-US" dirty="0"/>
              <a:t> 投稿許可範囲の変更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9FEDCE4-71EC-E6D5-DFCF-ED3A6F1F7B97}"/>
              </a:ext>
            </a:extLst>
          </p:cNvPr>
          <p:cNvSpPr/>
          <p:nvPr/>
        </p:nvSpPr>
        <p:spPr bwMode="auto">
          <a:xfrm>
            <a:off x="611560" y="2204864"/>
            <a:ext cx="3960440" cy="122413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ja-JP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登録メンバー</a:t>
            </a:r>
            <a:endParaRPr kumimoji="0" lang="ja-JP" alt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2F62128-0A44-7342-1D9F-3A86DCE365F2}"/>
              </a:ext>
            </a:extLst>
          </p:cNvPr>
          <p:cNvSpPr/>
          <p:nvPr/>
        </p:nvSpPr>
        <p:spPr bwMode="auto">
          <a:xfrm>
            <a:off x="611560" y="3429000"/>
            <a:ext cx="3960440" cy="12241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ja-JP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登録メンバー以外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62E0EC9-6FBF-D387-EC9C-BC361D2C9746}"/>
              </a:ext>
            </a:extLst>
          </p:cNvPr>
          <p:cNvSpPr/>
          <p:nvPr/>
        </p:nvSpPr>
        <p:spPr bwMode="auto">
          <a:xfrm>
            <a:off x="611560" y="4653136"/>
            <a:ext cx="3960440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ja-JP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指定したアドレス</a:t>
            </a: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226A4B1D-A117-995F-C947-9F3B90A0FD62}"/>
              </a:ext>
            </a:extLst>
          </p:cNvPr>
          <p:cNvCxnSpPr/>
          <p:nvPr/>
        </p:nvCxnSpPr>
        <p:spPr bwMode="auto">
          <a:xfrm>
            <a:off x="4788024" y="2220320"/>
            <a:ext cx="360040" cy="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BB8F921F-4E6C-A64E-E900-E2CF9885D898}"/>
              </a:ext>
            </a:extLst>
          </p:cNvPr>
          <p:cNvCxnSpPr/>
          <p:nvPr/>
        </p:nvCxnSpPr>
        <p:spPr bwMode="auto">
          <a:xfrm>
            <a:off x="4788024" y="4653136"/>
            <a:ext cx="360040" cy="0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5B0DF59A-8F84-B693-5266-E8EF19EC4B48}"/>
              </a:ext>
            </a:extLst>
          </p:cNvPr>
          <p:cNvCxnSpPr/>
          <p:nvPr/>
        </p:nvCxnSpPr>
        <p:spPr bwMode="auto">
          <a:xfrm flipV="1">
            <a:off x="5148064" y="2204864"/>
            <a:ext cx="0" cy="2448272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077943B-D17F-E97E-219D-EE4C4E956781}"/>
              </a:ext>
            </a:extLst>
          </p:cNvPr>
          <p:cNvSpPr txBox="1"/>
          <p:nvPr/>
        </p:nvSpPr>
        <p:spPr>
          <a:xfrm>
            <a:off x="5220072" y="3861048"/>
            <a:ext cx="1773242" cy="258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solidFill>
                  <a:srgbClr val="FF0000"/>
                </a:solidFill>
                <a:latin typeface="+mn-ea"/>
                <a:ea typeface="+mn-ea"/>
              </a:rPr>
              <a:t>1. </a:t>
            </a:r>
            <a:r>
              <a:rPr kumimoji="1" lang="ja-JP" altLang="en-US" sz="1200" dirty="0">
                <a:solidFill>
                  <a:srgbClr val="FF0000"/>
                </a:solidFill>
                <a:latin typeface="+mn-ea"/>
                <a:ea typeface="+mn-ea"/>
              </a:rPr>
              <a:t>会員以外の投稿可能</a:t>
            </a: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0D6FCE5-B80A-1283-2A57-2869FFB3291C}"/>
              </a:ext>
            </a:extLst>
          </p:cNvPr>
          <p:cNvCxnSpPr/>
          <p:nvPr/>
        </p:nvCxnSpPr>
        <p:spPr bwMode="auto">
          <a:xfrm>
            <a:off x="5364088" y="2220320"/>
            <a:ext cx="360040" cy="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4556D36-8FCF-BC3D-7103-540CA6B45D22}"/>
              </a:ext>
            </a:extLst>
          </p:cNvPr>
          <p:cNvCxnSpPr/>
          <p:nvPr/>
        </p:nvCxnSpPr>
        <p:spPr bwMode="auto">
          <a:xfrm>
            <a:off x="5364088" y="3429000"/>
            <a:ext cx="36004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B8011628-3EA4-8D74-EAEF-4C87D8D54B38}"/>
              </a:ext>
            </a:extLst>
          </p:cNvPr>
          <p:cNvCxnSpPr/>
          <p:nvPr/>
        </p:nvCxnSpPr>
        <p:spPr bwMode="auto">
          <a:xfrm flipV="1">
            <a:off x="5724128" y="2204864"/>
            <a:ext cx="0" cy="1224136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C785B4F-5114-491E-399A-4381410594C6}"/>
              </a:ext>
            </a:extLst>
          </p:cNvPr>
          <p:cNvSpPr txBox="1"/>
          <p:nvPr/>
        </p:nvSpPr>
        <p:spPr>
          <a:xfrm>
            <a:off x="5364088" y="1844824"/>
            <a:ext cx="1619354" cy="258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solidFill>
                  <a:srgbClr val="0066FF"/>
                </a:solidFill>
                <a:latin typeface="+mn-ea"/>
                <a:ea typeface="+mn-ea"/>
              </a:rPr>
              <a:t>2. </a:t>
            </a:r>
            <a:r>
              <a:rPr kumimoji="1" lang="ja-JP" altLang="en-US" sz="1200" dirty="0">
                <a:solidFill>
                  <a:srgbClr val="0066FF"/>
                </a:solidFill>
                <a:latin typeface="+mn-ea"/>
                <a:ea typeface="+mn-ea"/>
              </a:rPr>
              <a:t>会員のみ投稿可能</a:t>
            </a: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C447F8DA-3B12-79E4-C05C-DF76B49E17C5}"/>
              </a:ext>
            </a:extLst>
          </p:cNvPr>
          <p:cNvCxnSpPr/>
          <p:nvPr/>
        </p:nvCxnSpPr>
        <p:spPr bwMode="auto">
          <a:xfrm>
            <a:off x="5940152" y="4668592"/>
            <a:ext cx="360040" cy="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2EC8E413-51F2-E8CE-43F7-C5D013FE1F50}"/>
              </a:ext>
            </a:extLst>
          </p:cNvPr>
          <p:cNvCxnSpPr/>
          <p:nvPr/>
        </p:nvCxnSpPr>
        <p:spPr bwMode="auto">
          <a:xfrm>
            <a:off x="5940152" y="5157192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1E0E1379-C8AA-7559-C84A-02FB6AD1E5F6}"/>
              </a:ext>
            </a:extLst>
          </p:cNvPr>
          <p:cNvCxnSpPr/>
          <p:nvPr/>
        </p:nvCxnSpPr>
        <p:spPr bwMode="auto">
          <a:xfrm flipV="1">
            <a:off x="6300192" y="4653136"/>
            <a:ext cx="0" cy="504056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481474CB-A3BC-D511-F88C-77FF8902D806}"/>
              </a:ext>
            </a:extLst>
          </p:cNvPr>
          <p:cNvSpPr txBox="1"/>
          <p:nvPr/>
        </p:nvSpPr>
        <p:spPr>
          <a:xfrm>
            <a:off x="5724128" y="5302915"/>
            <a:ext cx="3147015" cy="4196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3. </a:t>
            </a:r>
            <a:r>
              <a:rPr kumimoji="1" lang="ja-JP" altLang="en-US" sz="12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指定したアドレスのみ投稿可能</a:t>
            </a:r>
            <a:endParaRPr kumimoji="1" lang="en-US" altLang="ja-JP" sz="1200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  <a:p>
            <a:r>
              <a:rPr kumimoji="1" lang="en-US" altLang="ja-JP" sz="12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    (</a:t>
            </a:r>
            <a:r>
              <a:rPr kumimoji="1" lang="ja-JP" altLang="en-US" sz="12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アドレスが登録メンバーの場合もあり</a:t>
            </a:r>
            <a:r>
              <a:rPr kumimoji="1" lang="en-US" altLang="ja-JP" sz="1200" dirty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)</a:t>
            </a:r>
            <a:endParaRPr kumimoji="1" lang="ja-JP" altLang="en-US" sz="1200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845832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kumimoji="1" lang="en-US" altLang="ja-JP" dirty="0"/>
              <a:t>2.</a:t>
            </a:r>
            <a:r>
              <a:rPr kumimoji="1" lang="ja-JP" altLang="en-US" dirty="0"/>
              <a:t> 投稿可能範囲の変更</a:t>
            </a:r>
            <a:r>
              <a:rPr kumimoji="1" lang="en-US" altLang="ja-JP" dirty="0"/>
              <a:t>(ML</a:t>
            </a:r>
            <a:r>
              <a:rPr kumimoji="1" lang="ja-JP" altLang="en-US" dirty="0"/>
              <a:t>作成画面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AB907A6-584F-D427-DA26-7CA1865BE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59" y="1532855"/>
            <a:ext cx="6107113" cy="4224338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楕円 3">
            <a:extLst>
              <a:ext uri="{FF2B5EF4-FFF2-40B4-BE49-F238E27FC236}">
                <a16:creationId xmlns:a16="http://schemas.microsoft.com/office/drawing/2014/main" id="{128B411F-800D-B960-6823-962CABBDD7A0}"/>
              </a:ext>
            </a:extLst>
          </p:cNvPr>
          <p:cNvSpPr/>
          <p:nvPr/>
        </p:nvSpPr>
        <p:spPr bwMode="auto">
          <a:xfrm>
            <a:off x="2205661" y="3268401"/>
            <a:ext cx="1261883" cy="43204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ja-JP" alt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59543DC6-54B3-1D2D-6E8F-51B81EDF2056}"/>
              </a:ext>
            </a:extLst>
          </p:cNvPr>
          <p:cNvCxnSpPr>
            <a:stCxn id="10" idx="1"/>
          </p:cNvCxnSpPr>
          <p:nvPr/>
        </p:nvCxnSpPr>
        <p:spPr bwMode="auto">
          <a:xfrm flipH="1" flipV="1">
            <a:off x="3814003" y="3449761"/>
            <a:ext cx="2586938" cy="601441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A7BB0D9-1318-740E-B8CB-ADA8CB4BF53A}"/>
              </a:ext>
            </a:extLst>
          </p:cNvPr>
          <p:cNvSpPr txBox="1"/>
          <p:nvPr/>
        </p:nvSpPr>
        <p:spPr>
          <a:xfrm>
            <a:off x="6400941" y="3359313"/>
            <a:ext cx="2743059" cy="1383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選択肢を以下の</a:t>
            </a:r>
            <a:r>
              <a:rPr kumimoji="1" lang="en-US" altLang="ja-JP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つに変更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「会員以外の投稿可能」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「会員のみ投稿可能」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「指定したアドレスのみ投稿可能」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つ目の選択肢用のテキストボックス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を追加する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2E43CCC-A623-63B7-33A6-FE6EDD5C1F23}"/>
              </a:ext>
            </a:extLst>
          </p:cNvPr>
          <p:cNvSpPr/>
          <p:nvPr/>
        </p:nvSpPr>
        <p:spPr bwMode="auto">
          <a:xfrm>
            <a:off x="2415345" y="4635833"/>
            <a:ext cx="5901071" cy="138377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lang="en-US" altLang="ja-JP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lang="en-US" altLang="ja-JP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ja-JP" altLang="en-US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●会員以外の投稿可能 〇会員のみ投稿可能 〇指定したアドレスのみ投稿可能</a:t>
            </a:r>
            <a:endParaRPr lang="en-US" altLang="ja-JP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ja-JP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F77B9EB-26CE-371C-8287-B65D01324F2E}"/>
              </a:ext>
            </a:extLst>
          </p:cNvPr>
          <p:cNvSpPr/>
          <p:nvPr/>
        </p:nvSpPr>
        <p:spPr bwMode="auto">
          <a:xfrm>
            <a:off x="2629576" y="5211235"/>
            <a:ext cx="5472608" cy="71918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</a:rPr>
              <a:t>xxxxx@example.com</a:t>
            </a: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altLang="ja-JP" sz="1400" dirty="0">
                <a:solidFill>
                  <a:schemeClr val="tx1"/>
                </a:solidFill>
                <a:latin typeface="+mn-ea"/>
                <a:ea typeface="+mn-ea"/>
              </a:rPr>
              <a:t>yyyyy@example.jp</a:t>
            </a: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</a:rPr>
              <a:t>zzzzzz@example.com</a:t>
            </a:r>
            <a:endParaRPr kumimoji="0" lang="ja-JP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3046590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6179FD11-FA04-814A-3CB5-281A25E14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28" y="1552575"/>
            <a:ext cx="6107113" cy="3017838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kumimoji="1" lang="en-US" altLang="ja-JP" dirty="0"/>
              <a:t>2.</a:t>
            </a:r>
            <a:r>
              <a:rPr kumimoji="1" lang="ja-JP" altLang="en-US" dirty="0"/>
              <a:t> 投稿可能範囲の変更</a:t>
            </a:r>
            <a:r>
              <a:rPr kumimoji="1" lang="en-US" altLang="ja-JP" dirty="0"/>
              <a:t>(ML</a:t>
            </a:r>
            <a:r>
              <a:rPr kumimoji="1" lang="ja-JP" altLang="en-US" dirty="0"/>
              <a:t>設定変更画面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128B411F-800D-B960-6823-962CABBDD7A0}"/>
              </a:ext>
            </a:extLst>
          </p:cNvPr>
          <p:cNvSpPr/>
          <p:nvPr/>
        </p:nvSpPr>
        <p:spPr bwMode="auto">
          <a:xfrm>
            <a:off x="2716443" y="3534457"/>
            <a:ext cx="1261883" cy="43204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ja-JP" alt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59543DC6-54B3-1D2D-6E8F-51B81EDF2056}"/>
              </a:ext>
            </a:extLst>
          </p:cNvPr>
          <p:cNvCxnSpPr>
            <a:stCxn id="10" idx="1"/>
          </p:cNvCxnSpPr>
          <p:nvPr/>
        </p:nvCxnSpPr>
        <p:spPr bwMode="auto">
          <a:xfrm flipH="1" flipV="1">
            <a:off x="4139952" y="3750481"/>
            <a:ext cx="2260989" cy="300721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A7BB0D9-1318-740E-B8CB-ADA8CB4BF53A}"/>
              </a:ext>
            </a:extLst>
          </p:cNvPr>
          <p:cNvSpPr txBox="1"/>
          <p:nvPr/>
        </p:nvSpPr>
        <p:spPr>
          <a:xfrm>
            <a:off x="6400941" y="3359313"/>
            <a:ext cx="2743059" cy="1383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選択肢を以下の</a:t>
            </a:r>
            <a:r>
              <a:rPr kumimoji="1" lang="en-US" altLang="ja-JP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つに変更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「会員以外の投稿可能」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「会員のみ投稿可能」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「指定したアドレスのみ投稿可能」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つ目の選択肢用のテキストボックス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を追加する</a:t>
            </a:r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1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2E43CCC-A623-63B7-33A6-FE6EDD5C1F23}"/>
              </a:ext>
            </a:extLst>
          </p:cNvPr>
          <p:cNvSpPr/>
          <p:nvPr/>
        </p:nvSpPr>
        <p:spPr bwMode="auto">
          <a:xfrm>
            <a:off x="2415345" y="4635833"/>
            <a:ext cx="5901071" cy="138377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lang="en-US" altLang="ja-JP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lang="en-US" altLang="ja-JP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ja-JP" altLang="en-US" sz="12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●会員以外の投稿可能 〇会員のみ投稿可能 〇指定したアドレスのみ投稿可能</a:t>
            </a:r>
            <a:endParaRPr lang="en-US" altLang="ja-JP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ja-JP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F77B9EB-26CE-371C-8287-B65D01324F2E}"/>
              </a:ext>
            </a:extLst>
          </p:cNvPr>
          <p:cNvSpPr/>
          <p:nvPr/>
        </p:nvSpPr>
        <p:spPr bwMode="auto">
          <a:xfrm>
            <a:off x="2627784" y="5229199"/>
            <a:ext cx="5472608" cy="61773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</a:rPr>
              <a:t>xxxxx@example.com</a:t>
            </a: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altLang="ja-JP" sz="1400" dirty="0">
                <a:solidFill>
                  <a:schemeClr val="tx1"/>
                </a:solidFill>
                <a:latin typeface="+mn-ea"/>
                <a:ea typeface="+mn-ea"/>
              </a:rPr>
              <a:t>yyyyy@example.jp</a:t>
            </a: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</a:rPr>
              <a:t>zzzzzz@example.com</a:t>
            </a:r>
            <a:endParaRPr kumimoji="0" lang="ja-JP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</a:endParaRPr>
          </a:p>
          <a:p>
            <a:pPr marL="0" marR="0" indent="0" algn="l" defTabSz="449263" rtl="0" eaLnBrk="1" fontAlgn="base" latinLnBrk="0" hangingPunct="1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ja-JP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269651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テーマ">
  <a:themeElements>
    <a:clrScheme name="Office テーマ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ユーザー定義 2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87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spDef>
    <a:lnDef>
      <a:spPr bwMode="auto"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Office テーマ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テーマ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 テーマ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ユーザー定義 1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87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87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lnDef>
  </a:objectDefaults>
  <a:extraClrSchemeLst>
    <a:extraClrScheme>
      <a:clrScheme name="Office テーマ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テーマ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26800</TotalTime>
  <Words>1156</Words>
  <Application>Microsoft Office PowerPoint</Application>
  <PresentationFormat>画面に合わせる (4:3)</PresentationFormat>
  <Paragraphs>139</Paragraphs>
  <Slides>16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16</vt:i4>
      </vt:variant>
    </vt:vector>
  </HeadingPairs>
  <TitlesOfParts>
    <vt:vector size="23" baseType="lpstr">
      <vt:lpstr>StarSymbol</vt:lpstr>
      <vt:lpstr>メイリオ</vt:lpstr>
      <vt:lpstr>Arial</vt:lpstr>
      <vt:lpstr>Segoe UI</vt:lpstr>
      <vt:lpstr>Times New Roman</vt:lpstr>
      <vt:lpstr>Office テーマ</vt:lpstr>
      <vt:lpstr>Office テーマ</vt:lpstr>
      <vt:lpstr>東京外国語大学様 ML Webアプリ改良 アカウント連携ツール改良 設計確認事項</vt:lpstr>
      <vt:lpstr>1. メーリングリストWebアプリ改良</vt:lpstr>
      <vt:lpstr>1. 返信メールのデフォルト値変更</vt:lpstr>
      <vt:lpstr>1. 返信メールのデフォルト値変更</vt:lpstr>
      <vt:lpstr>1. 返信メールのデフォルト値変更</vt:lpstr>
      <vt:lpstr>2. 投稿許可範囲の変更</vt:lpstr>
      <vt:lpstr>2. 投稿許可範囲の変更</vt:lpstr>
      <vt:lpstr>2. 投稿可能範囲の変更(ML作成画面)</vt:lpstr>
      <vt:lpstr>2. 投稿可能範囲の変更(ML設定変更画面)</vt:lpstr>
      <vt:lpstr>3. 投稿メールのサイズ制限機能</vt:lpstr>
      <vt:lpstr>3. メールサイズ制限機能(ML作成画面)</vt:lpstr>
      <vt:lpstr>3. メールサイズ制限機能(ML設定変更画面)</vt:lpstr>
      <vt:lpstr>4. メーリングリストの人数制限機能</vt:lpstr>
      <vt:lpstr>4. ML人数制限機能(会員変更画面)</vt:lpstr>
      <vt:lpstr>5. 作業スケジュール</vt:lpstr>
      <vt:lpstr>6. 大学様依頼事項等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OSSTech OpenLDAP psyncオーバーレイ 機能紹介</dc:title>
  <dc:creator/>
  <cp:lastModifiedBy>武田 保真</cp:lastModifiedBy>
  <cp:revision>557</cp:revision>
  <cp:lastPrinted>2022-07-14T08:30:51Z</cp:lastPrinted>
  <dcterms:created xsi:type="dcterms:W3CDTF">2007-03-17T01:47:53Z</dcterms:created>
  <dcterms:modified xsi:type="dcterms:W3CDTF">2022-07-22T03:25:53Z</dcterms:modified>
</cp:coreProperties>
</file>