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Override4.xml" ContentType="application/vnd.openxmlformats-officedocument.themeOverrid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93" r:id="rId4"/>
    <p:sldMasterId id="2147483822" r:id="rId5"/>
  </p:sldMasterIdLst>
  <p:notesMasterIdLst>
    <p:notesMasterId r:id="rId12"/>
  </p:notesMasterIdLst>
  <p:handoutMasterIdLst>
    <p:handoutMasterId r:id="rId13"/>
  </p:handoutMasterIdLst>
  <p:sldIdLst>
    <p:sldId id="368" r:id="rId6"/>
    <p:sldId id="367" r:id="rId7"/>
    <p:sldId id="362" r:id="rId8"/>
    <p:sldId id="366" r:id="rId9"/>
    <p:sldId id="363" r:id="rId10"/>
    <p:sldId id="365" r:id="rId11"/>
  </p:sldIdLst>
  <p:sldSz cx="12188825" cy="6858000"/>
  <p:notesSz cx="6807200" cy="9939338"/>
  <p:embeddedFontLst>
    <p:embeddedFont>
      <p:font typeface="メイリオ" panose="020B0604030504040204" pitchFamily="50" charset="-128"/>
      <p:regular r:id="rId14"/>
      <p:bold r:id="rId15"/>
      <p:italic r:id="rId16"/>
      <p:boldItalic r:id="rId17"/>
    </p:embeddedFont>
    <p:embeddedFont>
      <p:font typeface="Segoe" panose="020B0600070205080204" charset="0"/>
      <p:regular r:id="rId18"/>
      <p:bold r:id="rId19"/>
      <p:italic r:id="rId20"/>
      <p:boldItalic r:id="rId21"/>
    </p:embeddedFont>
    <p:embeddedFont>
      <p:font typeface="Segoe Light" panose="020B0600070205080204" charset="0"/>
      <p:regular r:id="rId22"/>
      <p:italic r:id="rId23"/>
    </p:embeddedFont>
    <p:embeddedFont>
      <p:font typeface="Calibri Light" panose="020F0302020204030204" pitchFamily="34" charset="0"/>
      <p:regular r:id="rId24"/>
      <p:italic r:id="rId25"/>
    </p:embeddedFont>
    <p:embeddedFont>
      <p:font typeface="Calibri" panose="020F0502020204030204" pitchFamily="34" charset="0"/>
      <p:regular r:id="rId26"/>
      <p:bold r:id="rId27"/>
      <p:italic r:id="rId28"/>
      <p:boldItalic r:id="rId29"/>
    </p:embeddedFont>
    <p:embeddedFont>
      <p:font typeface="Segoe UI Light" panose="020B0502040204020203" pitchFamily="34" charset="0"/>
      <p:regular r:id="rId30"/>
      <p:italic r:id="rId31"/>
    </p:embeddedFont>
    <p:embeddedFont>
      <p:font typeface="Segoe Condensed" panose="020B0600070205080204" charset="0"/>
      <p:regular r:id="rId32"/>
      <p:bold r:id="rId33"/>
    </p:embeddedFont>
    <p:embeddedFont>
      <p:font typeface="Segoe UI" panose="020B0502040204020203" pitchFamily="34" charset="0"/>
      <p:regular r:id="rId34"/>
      <p:bold r:id="rId35"/>
      <p:italic r:id="rId36"/>
      <p:boldItalic r:id="rId37"/>
    </p:embeddedFont>
  </p:embeddedFontLst>
  <p:defaultText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9">
          <p15:clr>
            <a:srgbClr val="A4A3A4"/>
          </p15:clr>
        </p15:guide>
        <p15:guide id="2" orient="horz" pos="1200">
          <p15:clr>
            <a:srgbClr val="A4A3A4"/>
          </p15:clr>
        </p15:guide>
        <p15:guide id="3" orient="horz" pos="3435">
          <p15:clr>
            <a:srgbClr val="A4A3A4"/>
          </p15:clr>
        </p15:guide>
        <p15:guide id="4" orient="horz" pos="4176">
          <p15:clr>
            <a:srgbClr val="A4A3A4"/>
          </p15:clr>
        </p15:guide>
        <p15:guide id="5" orient="horz" pos="1488">
          <p15:clr>
            <a:srgbClr val="A4A3A4"/>
          </p15:clr>
        </p15:guide>
        <p15:guide id="6" orient="horz" pos="724">
          <p15:clr>
            <a:srgbClr val="A4A3A4"/>
          </p15:clr>
        </p15:guide>
        <p15:guide id="7" pos="3839">
          <p15:clr>
            <a:srgbClr val="A4A3A4"/>
          </p15:clr>
        </p15:guide>
        <p15:guide id="8" pos="424">
          <p15:clr>
            <a:srgbClr val="A4A3A4"/>
          </p15:clr>
        </p15:guide>
        <p15:guide id="9" pos="1190">
          <p15:clr>
            <a:srgbClr val="A4A3A4"/>
          </p15:clr>
        </p15:guide>
        <p15:guide id="10" pos="7350">
          <p15:clr>
            <a:srgbClr val="A4A3A4"/>
          </p15:clr>
        </p15:guide>
        <p15:guide id="11" pos="7063">
          <p15:clr>
            <a:srgbClr val="A4A3A4"/>
          </p15:clr>
        </p15:guide>
        <p15:guide id="12" pos="611">
          <p15:clr>
            <a:srgbClr val="A4A3A4"/>
          </p15:clr>
        </p15:guide>
      </p15:sldGuideLst>
    </p:ext>
    <p:ext uri="{2D200454-40CA-4A62-9FC3-DE9A4176ACB9}">
      <p15:notesGuideLst xmlns:p15="http://schemas.microsoft.com/office/powerpoint/2012/main">
        <p15:guide id="1" orient="horz" pos="3131" userDrawn="1">
          <p15:clr>
            <a:srgbClr val="A4A3A4"/>
          </p15:clr>
        </p15:guide>
        <p15:guide id="2" pos="214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6200"/>
    <a:srgbClr val="0087FF"/>
    <a:srgbClr val="EB6100"/>
    <a:srgbClr val="FFFFFF"/>
    <a:srgbClr val="E63700"/>
    <a:srgbClr val="333333"/>
    <a:srgbClr val="585858"/>
    <a:srgbClr val="000000"/>
    <a:srgbClr val="EF4423"/>
    <a:srgbClr val="5E442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066" autoAdjust="0"/>
    <p:restoredTop sz="96105" autoAdjust="0"/>
  </p:normalViewPr>
  <p:slideViewPr>
    <p:cSldViewPr snapToGrid="0">
      <p:cViewPr varScale="1">
        <p:scale>
          <a:sx n="105" d="100"/>
          <a:sy n="105" d="100"/>
        </p:scale>
        <p:origin x="120" y="300"/>
      </p:cViewPr>
      <p:guideLst>
        <p:guide orient="horz" pos="139"/>
        <p:guide orient="horz" pos="1200"/>
        <p:guide orient="horz" pos="3435"/>
        <p:guide orient="horz" pos="4176"/>
        <p:guide orient="horz" pos="1488"/>
        <p:guide orient="horz" pos="724"/>
        <p:guide pos="3839"/>
        <p:guide pos="424"/>
        <p:guide pos="1190"/>
        <p:guide pos="7350"/>
        <p:guide pos="7063"/>
        <p:guide pos="611"/>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showGuides="1">
      <p:cViewPr varScale="1">
        <p:scale>
          <a:sx n="98" d="100"/>
          <a:sy n="98" d="100"/>
        </p:scale>
        <p:origin x="-3516" y="-114"/>
      </p:cViewPr>
      <p:guideLst>
        <p:guide orient="horz" pos="3131"/>
        <p:guide pos="214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handoutMaster" Target="handoutMasters/handoutMaster1.xml"/><Relationship Id="rId18" Type="http://schemas.openxmlformats.org/officeDocument/2006/relationships/font" Target="fonts/font5.fntdata"/><Relationship Id="rId26" Type="http://schemas.openxmlformats.org/officeDocument/2006/relationships/font" Target="fonts/font13.fntdata"/><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font" Target="fonts/font8.fntdata"/><Relationship Id="rId34" Type="http://schemas.openxmlformats.org/officeDocument/2006/relationships/font" Target="fonts/font21.fntdata"/><Relationship Id="rId7" Type="http://schemas.openxmlformats.org/officeDocument/2006/relationships/slide" Target="slides/slide2.xml"/><Relationship Id="rId12" Type="http://schemas.openxmlformats.org/officeDocument/2006/relationships/notesMaster" Target="notesMasters/notesMaster1.xml"/><Relationship Id="rId17" Type="http://schemas.openxmlformats.org/officeDocument/2006/relationships/font" Target="fonts/font4.fntdata"/><Relationship Id="rId25" Type="http://schemas.openxmlformats.org/officeDocument/2006/relationships/font" Target="fonts/font12.fntdata"/><Relationship Id="rId33" Type="http://schemas.openxmlformats.org/officeDocument/2006/relationships/font" Target="fonts/font20.fntdata"/><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font" Target="fonts/font3.fntdata"/><Relationship Id="rId20" Type="http://schemas.openxmlformats.org/officeDocument/2006/relationships/font" Target="fonts/font7.fntdata"/><Relationship Id="rId29" Type="http://schemas.openxmlformats.org/officeDocument/2006/relationships/font" Target="fonts/font16.fntdata"/><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11.fntdata"/><Relationship Id="rId32" Type="http://schemas.openxmlformats.org/officeDocument/2006/relationships/font" Target="fonts/font19.fntdata"/><Relationship Id="rId37" Type="http://schemas.openxmlformats.org/officeDocument/2006/relationships/font" Target="fonts/font24.fntdata"/><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font" Target="fonts/font15.fntdata"/><Relationship Id="rId36" Type="http://schemas.openxmlformats.org/officeDocument/2006/relationships/font" Target="fonts/font23.fntdata"/><Relationship Id="rId10" Type="http://schemas.openxmlformats.org/officeDocument/2006/relationships/slide" Target="slides/slide5.xml"/><Relationship Id="rId19" Type="http://schemas.openxmlformats.org/officeDocument/2006/relationships/font" Target="fonts/font6.fntdata"/><Relationship Id="rId31" Type="http://schemas.openxmlformats.org/officeDocument/2006/relationships/font" Target="fonts/font18.fntdata"/><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font" Target="fonts/font14.fntdata"/><Relationship Id="rId30" Type="http://schemas.openxmlformats.org/officeDocument/2006/relationships/font" Target="fonts/font17.fntdata"/><Relationship Id="rId35" Type="http://schemas.openxmlformats.org/officeDocument/2006/relationships/font" Target="fonts/font22.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lang="en-US" dirty="0">
              <a:latin typeface="Segoe UI" pitchFamily="34" charset="0"/>
            </a:endParaRPr>
          </a:p>
        </p:txBody>
      </p:sp>
      <p:sp>
        <p:nvSpPr>
          <p:cNvPr id="3" name="Date Placeholder 2"/>
          <p:cNvSpPr>
            <a:spLocks noGrp="1"/>
          </p:cNvSpPr>
          <p:nvPr>
            <p:ph type="dt" sz="quarter" idx="1"/>
          </p:nvPr>
        </p:nvSpPr>
        <p:spPr>
          <a:xfrm>
            <a:off x="3855838" y="0"/>
            <a:ext cx="2949787" cy="496967"/>
          </a:xfrm>
          <a:prstGeom prst="rect">
            <a:avLst/>
          </a:prstGeom>
        </p:spPr>
        <p:txBody>
          <a:bodyPr vert="horz" lIns="91440" tIns="45720" rIns="91440" bIns="45720" rtlCol="0"/>
          <a:lstStyle>
            <a:lvl1pPr algn="r">
              <a:defRPr sz="1200"/>
            </a:lvl1pPr>
          </a:lstStyle>
          <a:p>
            <a:fld id="{1C3F5198-D814-4F07-A84F-942E63C84983}" type="datetimeFigureOut">
              <a:rPr lang="en-US" smtClean="0">
                <a:latin typeface="Segoe UI" pitchFamily="34" charset="0"/>
              </a:rPr>
              <a:pPr/>
              <a:t>11/6/2015</a:t>
            </a:fld>
            <a:endParaRPr lang="en-US" dirty="0">
              <a:latin typeface="Segoe UI" pitchFamily="34" charset="0"/>
            </a:endParaRPr>
          </a:p>
        </p:txBody>
      </p:sp>
      <p:sp>
        <p:nvSpPr>
          <p:cNvPr id="4" name="Footer Placeholder 3"/>
          <p:cNvSpPr>
            <a:spLocks noGrp="1"/>
          </p:cNvSpPr>
          <p:nvPr>
            <p:ph type="ftr" sz="quarter" idx="2"/>
          </p:nvPr>
        </p:nvSpPr>
        <p:spPr>
          <a:xfrm>
            <a:off x="0" y="9440646"/>
            <a:ext cx="6202116" cy="496967"/>
          </a:xfrm>
          <a:prstGeom prst="rect">
            <a:avLst/>
          </a:prstGeom>
        </p:spPr>
        <p:txBody>
          <a:bodyPr vert="horz" lIns="91440" tIns="45720" rIns="91440" bIns="45720" rtlCol="0" anchor="b"/>
          <a:lstStyle>
            <a:lvl1pPr algn="l">
              <a:defRPr sz="1200"/>
            </a:lvl1pPr>
          </a:lstStyle>
          <a:p>
            <a:r>
              <a:rPr lang="en-US" sz="500" dirty="0" smtClean="0">
                <a:solidFill>
                  <a:srgbClr val="000000"/>
                </a:solidFill>
                <a:latin typeface="Segoe UI" pitchFamily="34" charset="0"/>
              </a:rPr>
              <a:t>© 2009 Microsoft Corporation. All rights reserved. Microsoft, Windows, Windows Vista and other product names are or may be registered trademarks and/or trademarks in the U.S. and/or other countries.</a:t>
            </a:r>
          </a:p>
          <a:p>
            <a:r>
              <a:rPr lang="en-US" sz="500" dirty="0" smtClean="0">
                <a:solidFill>
                  <a:srgbClr val="000000"/>
                </a:solidFill>
                <a:latin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z="500" dirty="0" smtClean="0">
                <a:solidFill>
                  <a:srgbClr val="000000"/>
                </a:solidFill>
                <a:latin typeface="Segoe UI" pitchFamily="34" charset="0"/>
              </a:rPr>
            </a:br>
            <a:r>
              <a:rPr lang="en-US" sz="500" dirty="0" smtClean="0">
                <a:solidFill>
                  <a:srgbClr val="000000"/>
                </a:solidFill>
                <a:latin typeface="Segoe UI" pitchFamily="34" charset="0"/>
              </a:rPr>
              <a:t>MICROSOFT MAKES NO WARRANTIES, EXPRESS, IMPLIED OR STATUTORY, AS TO THE INFORMATION IN THIS PRESENTATION.</a:t>
            </a:r>
          </a:p>
        </p:txBody>
      </p:sp>
      <p:sp>
        <p:nvSpPr>
          <p:cNvPr id="5" name="Slide Number Placeholder 4"/>
          <p:cNvSpPr>
            <a:spLocks noGrp="1"/>
          </p:cNvSpPr>
          <p:nvPr>
            <p:ph type="sldNum" sz="quarter" idx="3"/>
          </p:nvPr>
        </p:nvSpPr>
        <p:spPr>
          <a:xfrm>
            <a:off x="6202115" y="9440646"/>
            <a:ext cx="603509" cy="496967"/>
          </a:xfrm>
          <a:prstGeom prst="rect">
            <a:avLst/>
          </a:prstGeom>
        </p:spPr>
        <p:txBody>
          <a:bodyPr vert="horz" lIns="91440" tIns="45720" rIns="91440" bIns="45720" rtlCol="0" anchor="b"/>
          <a:lstStyle>
            <a:lvl1pPr algn="r">
              <a:defRPr sz="1200"/>
            </a:lvl1pPr>
          </a:lstStyle>
          <a:p>
            <a:fld id="{8980CB99-47E3-46F4-AAEB-3919FBEFC014}" type="slidenum">
              <a:rPr lang="en-US" smtClean="0">
                <a:latin typeface="Segoe UI" pitchFamily="34" charset="0"/>
              </a:rPr>
              <a:pPr/>
              <a:t>‹#›</a:t>
            </a:fld>
            <a:endParaRPr lang="en-US" dirty="0">
              <a:latin typeface="Segoe UI" pitchFamily="34" charset="0"/>
            </a:endParaRPr>
          </a:p>
        </p:txBody>
      </p:sp>
    </p:spTree>
    <p:extLst>
      <p:ext uri="{BB962C8B-B14F-4D97-AF65-F5344CB8AC3E}">
        <p14:creationId xmlns:p14="http://schemas.microsoft.com/office/powerpoint/2010/main" val="39045956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atin typeface="Segoe UI" pitchFamily="34" charset="0"/>
              </a:defRPr>
            </a:lvl1pPr>
          </a:lstStyle>
          <a:p>
            <a:endParaRPr lang="en-US" dirty="0"/>
          </a:p>
        </p:txBody>
      </p:sp>
      <p:sp>
        <p:nvSpPr>
          <p:cNvPr id="3" name="Date Placeholder 2"/>
          <p:cNvSpPr>
            <a:spLocks noGrp="1"/>
          </p:cNvSpPr>
          <p:nvPr>
            <p:ph type="dt" idx="1"/>
          </p:nvPr>
        </p:nvSpPr>
        <p:spPr>
          <a:xfrm>
            <a:off x="3855838" y="0"/>
            <a:ext cx="2949787" cy="496967"/>
          </a:xfrm>
          <a:prstGeom prst="rect">
            <a:avLst/>
          </a:prstGeom>
        </p:spPr>
        <p:txBody>
          <a:bodyPr vert="horz" lIns="91440" tIns="45720" rIns="91440" bIns="45720" rtlCol="0"/>
          <a:lstStyle>
            <a:lvl1pPr algn="r">
              <a:defRPr sz="1200">
                <a:latin typeface="Segoe UI" pitchFamily="34" charset="0"/>
              </a:defRPr>
            </a:lvl1pPr>
          </a:lstStyle>
          <a:p>
            <a:fld id="{7C3FBCD4-166E-446F-AF18-7D4A0CF9AEF6}" type="datetimeFigureOut">
              <a:rPr lang="en-US" smtClean="0"/>
              <a:pPr/>
              <a:t>11/6/2015</a:t>
            </a:fld>
            <a:endParaRPr lang="en-US" dirty="0"/>
          </a:p>
        </p:txBody>
      </p:sp>
      <p:sp>
        <p:nvSpPr>
          <p:cNvPr id="4" name="Slide Image Placeholder 3"/>
          <p:cNvSpPr>
            <a:spLocks noGrp="1" noRot="1" noChangeAspect="1"/>
          </p:cNvSpPr>
          <p:nvPr>
            <p:ph type="sldImg" idx="2"/>
          </p:nvPr>
        </p:nvSpPr>
        <p:spPr>
          <a:xfrm>
            <a:off x="93663" y="746125"/>
            <a:ext cx="6619875" cy="3725863"/>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0720" y="4721186"/>
            <a:ext cx="5445760" cy="4472702"/>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4"/>
          </p:nvPr>
        </p:nvSpPr>
        <p:spPr>
          <a:xfrm>
            <a:off x="0" y="9440646"/>
            <a:ext cx="6126480" cy="496967"/>
          </a:xfrm>
          <a:prstGeom prst="rect">
            <a:avLst/>
          </a:prstGeom>
        </p:spPr>
        <p:txBody>
          <a:bodyPr vert="horz" lIns="91440" tIns="45720" rIns="91440" bIns="45720" rtlCol="0" anchor="b"/>
          <a:lstStyle>
            <a:lvl1pPr algn="l">
              <a:defRPr sz="500">
                <a:latin typeface="Segoe" pitchFamily="34" charset="0"/>
              </a:defRPr>
            </a:lvl1pPr>
          </a:lstStyle>
          <a:p>
            <a:r>
              <a:rPr lang="en-US" dirty="0" smtClean="0">
                <a:solidFill>
                  <a:srgbClr val="000000"/>
                </a:solidFill>
                <a:latin typeface="Segoe UI" pitchFamily="34" charset="0"/>
              </a:rPr>
              <a:t>© 2009 Microsoft Corporation. All rights reserved. Microsoft, Windows, Windows Vista and other product names are or may be registered trademarks and/or trademarks in the U.S. and/or other countries.</a:t>
            </a:r>
          </a:p>
          <a:p>
            <a:r>
              <a:rPr lang="en-US" dirty="0" smtClean="0">
                <a:solidFill>
                  <a:srgbClr val="000000"/>
                </a:solidFill>
                <a:latin typeface="Segoe UI" pitchFamily="34" charset="0"/>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dirty="0" smtClean="0">
                <a:solidFill>
                  <a:srgbClr val="000000"/>
                </a:solidFill>
                <a:latin typeface="Segoe UI" pitchFamily="34" charset="0"/>
              </a:rPr>
            </a:br>
            <a:r>
              <a:rPr lang="en-US" dirty="0" smtClean="0">
                <a:solidFill>
                  <a:srgbClr val="000000"/>
                </a:solidFill>
                <a:latin typeface="Segoe UI" pitchFamily="34" charset="0"/>
              </a:rPr>
              <a:t>MICROSOFT MAKES NO WARRANTIES, EXPRESS, IMPLIED OR STATUTORY, AS TO THE INFORMATION IN THIS PRESENTATION.</a:t>
            </a:r>
          </a:p>
        </p:txBody>
      </p:sp>
      <p:sp>
        <p:nvSpPr>
          <p:cNvPr id="7" name="Slide Number Placeholder 6"/>
          <p:cNvSpPr>
            <a:spLocks noGrp="1"/>
          </p:cNvSpPr>
          <p:nvPr>
            <p:ph type="sldNum" sz="quarter" idx="5"/>
          </p:nvPr>
        </p:nvSpPr>
        <p:spPr>
          <a:xfrm>
            <a:off x="6126479" y="9440646"/>
            <a:ext cx="679145" cy="496967"/>
          </a:xfrm>
          <a:prstGeom prst="rect">
            <a:avLst/>
          </a:prstGeom>
        </p:spPr>
        <p:txBody>
          <a:bodyPr vert="horz" lIns="91440" tIns="45720" rIns="91440" bIns="45720" rtlCol="0" anchor="b"/>
          <a:lstStyle>
            <a:lvl1pPr algn="r">
              <a:defRPr sz="1200">
                <a:latin typeface="Segoe UI" pitchFamily="34" charset="0"/>
              </a:defRPr>
            </a:lvl1pPr>
          </a:lstStyle>
          <a:p>
            <a:fld id="{8B263312-38AA-4E1E-B2B5-0F8F122B24FE}" type="slidenum">
              <a:rPr lang="en-US" smtClean="0"/>
              <a:pPr/>
              <a:t>‹#›</a:t>
            </a:fld>
            <a:endParaRPr lang="en-US" dirty="0"/>
          </a:p>
        </p:txBody>
      </p:sp>
    </p:spTree>
    <p:extLst>
      <p:ext uri="{BB962C8B-B14F-4D97-AF65-F5344CB8AC3E}">
        <p14:creationId xmlns:p14="http://schemas.microsoft.com/office/powerpoint/2010/main" val="2624648265"/>
      </p:ext>
    </p:extLst>
  </p:cSld>
  <p:clrMap bg1="lt1" tx1="dk1" bg2="lt2" tx2="dk2" accent1="accent1" accent2="accent2" accent3="accent3" accent4="accent4" accent5="accent5" accent6="accent6" hlink="hlink" folHlink="folHlink"/>
  <p:notesStyle>
    <a:lvl1pPr marL="0" algn="l" defTabSz="914363" rtl="0" eaLnBrk="1" latinLnBrk="0" hangingPunct="1">
      <a:lnSpc>
        <a:spcPct val="90000"/>
      </a:lnSpc>
      <a:spcAft>
        <a:spcPts val="333"/>
      </a:spcAft>
      <a:defRPr sz="900" kern="1200">
        <a:solidFill>
          <a:schemeClr val="tx1"/>
        </a:solidFill>
        <a:latin typeface="Segoe UI" pitchFamily="34" charset="0"/>
        <a:ea typeface="+mn-ea"/>
        <a:cs typeface="+mn-cs"/>
      </a:defRPr>
    </a:lvl1pPr>
    <a:lvl2pPr marL="212981" indent="-105829" algn="l" defTabSz="914363" rtl="0" eaLnBrk="1" latinLnBrk="0" hangingPunct="1">
      <a:lnSpc>
        <a:spcPct val="90000"/>
      </a:lnSpc>
      <a:spcAft>
        <a:spcPts val="333"/>
      </a:spcAft>
      <a:buFont typeface="Arial" pitchFamily="34" charset="0"/>
      <a:buChar char="•"/>
      <a:defRPr sz="900" kern="1200">
        <a:solidFill>
          <a:schemeClr val="tx1"/>
        </a:solidFill>
        <a:latin typeface="Segoe UI" pitchFamily="34" charset="0"/>
        <a:ea typeface="+mn-ea"/>
        <a:cs typeface="+mn-cs"/>
      </a:defRPr>
    </a:lvl2pPr>
    <a:lvl3pPr marL="328070" indent="-115090" algn="l" defTabSz="914363" rtl="0" eaLnBrk="1" latinLnBrk="0" hangingPunct="1">
      <a:lnSpc>
        <a:spcPct val="90000"/>
      </a:lnSpc>
      <a:spcAft>
        <a:spcPts val="333"/>
      </a:spcAft>
      <a:buFont typeface="Arial" pitchFamily="34" charset="0"/>
      <a:buChar char="•"/>
      <a:defRPr sz="900" kern="1200">
        <a:solidFill>
          <a:schemeClr val="tx1"/>
        </a:solidFill>
        <a:latin typeface="Segoe UI" pitchFamily="34" charset="0"/>
        <a:ea typeface="+mn-ea"/>
        <a:cs typeface="+mn-cs"/>
      </a:defRPr>
    </a:lvl3pPr>
    <a:lvl4pPr marL="482846" indent="-146838" algn="l" defTabSz="914363" rtl="0" eaLnBrk="1" latinLnBrk="0" hangingPunct="1">
      <a:lnSpc>
        <a:spcPct val="90000"/>
      </a:lnSpc>
      <a:spcAft>
        <a:spcPts val="333"/>
      </a:spcAft>
      <a:buFont typeface="Arial" pitchFamily="34" charset="0"/>
      <a:buChar char="•"/>
      <a:defRPr sz="900" kern="1200">
        <a:solidFill>
          <a:schemeClr val="tx1"/>
        </a:solidFill>
        <a:latin typeface="Segoe UI" pitchFamily="34" charset="0"/>
        <a:ea typeface="+mn-ea"/>
        <a:cs typeface="+mn-cs"/>
      </a:defRPr>
    </a:lvl4pPr>
    <a:lvl5pPr marL="615132" indent="-115090" algn="l" defTabSz="914363" rtl="0" eaLnBrk="1" latinLnBrk="0" hangingPunct="1">
      <a:lnSpc>
        <a:spcPct val="90000"/>
      </a:lnSpc>
      <a:spcAft>
        <a:spcPts val="333"/>
      </a:spcAft>
      <a:buFont typeface="Arial" pitchFamily="34" charset="0"/>
      <a:buChar char="•"/>
      <a:defRPr sz="900" kern="1200">
        <a:solidFill>
          <a:schemeClr val="tx1"/>
        </a:solidFill>
        <a:latin typeface="Segoe UI" pitchFamily="34" charset="0"/>
        <a:ea typeface="+mn-ea"/>
        <a:cs typeface="+mn-cs"/>
      </a:defRPr>
    </a:lvl5pPr>
    <a:lvl6pPr marL="2285909" algn="l" defTabSz="914363" rtl="0" eaLnBrk="1" latinLnBrk="0" hangingPunct="1">
      <a:defRPr sz="1200" kern="1200">
        <a:solidFill>
          <a:schemeClr val="tx1"/>
        </a:solidFill>
        <a:latin typeface="+mn-lt"/>
        <a:ea typeface="+mn-ea"/>
        <a:cs typeface="+mn-cs"/>
      </a:defRPr>
    </a:lvl6pPr>
    <a:lvl7pPr marL="2743090" algn="l" defTabSz="914363" rtl="0" eaLnBrk="1" latinLnBrk="0" hangingPunct="1">
      <a:defRPr sz="1200" kern="1200">
        <a:solidFill>
          <a:schemeClr val="tx1"/>
        </a:solidFill>
        <a:latin typeface="+mn-lt"/>
        <a:ea typeface="+mn-ea"/>
        <a:cs typeface="+mn-cs"/>
      </a:defRPr>
    </a:lvl7pPr>
    <a:lvl8pPr marL="3200272" algn="l" defTabSz="914363" rtl="0" eaLnBrk="1" latinLnBrk="0" hangingPunct="1">
      <a:defRPr sz="1200" kern="1200">
        <a:solidFill>
          <a:schemeClr val="tx1"/>
        </a:solidFill>
        <a:latin typeface="+mn-lt"/>
        <a:ea typeface="+mn-ea"/>
        <a:cs typeface="+mn-cs"/>
      </a:defRPr>
    </a:lvl8pPr>
    <a:lvl9pPr marL="3657454" algn="l" defTabSz="91436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2</a:t>
            </a:fld>
            <a:endParaRPr lang="en-US" dirty="0"/>
          </a:p>
        </p:txBody>
      </p:sp>
    </p:spTree>
    <p:extLst>
      <p:ext uri="{BB962C8B-B14F-4D97-AF65-F5344CB8AC3E}">
        <p14:creationId xmlns:p14="http://schemas.microsoft.com/office/powerpoint/2010/main" val="14418124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3</a:t>
            </a:fld>
            <a:endParaRPr lang="en-US" dirty="0"/>
          </a:p>
        </p:txBody>
      </p:sp>
    </p:spTree>
    <p:extLst>
      <p:ext uri="{BB962C8B-B14F-4D97-AF65-F5344CB8AC3E}">
        <p14:creationId xmlns:p14="http://schemas.microsoft.com/office/powerpoint/2010/main" val="2667477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4</a:t>
            </a:fld>
            <a:endParaRPr lang="en-US" dirty="0"/>
          </a:p>
        </p:txBody>
      </p:sp>
    </p:spTree>
    <p:extLst>
      <p:ext uri="{BB962C8B-B14F-4D97-AF65-F5344CB8AC3E}">
        <p14:creationId xmlns:p14="http://schemas.microsoft.com/office/powerpoint/2010/main" val="34785740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5</a:t>
            </a:fld>
            <a:endParaRPr lang="en-US" dirty="0"/>
          </a:p>
        </p:txBody>
      </p:sp>
    </p:spTree>
    <p:extLst>
      <p:ext uri="{BB962C8B-B14F-4D97-AF65-F5344CB8AC3E}">
        <p14:creationId xmlns:p14="http://schemas.microsoft.com/office/powerpoint/2010/main" val="12922324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B263312-38AA-4E1E-B2B5-0F8F122B24FE}" type="slidenum">
              <a:rPr lang="en-US" smtClean="0"/>
              <a:pPr/>
              <a:t>6</a:t>
            </a:fld>
            <a:endParaRPr lang="en-US" dirty="0"/>
          </a:p>
        </p:txBody>
      </p:sp>
    </p:spTree>
    <p:extLst>
      <p:ext uri="{BB962C8B-B14F-4D97-AF65-F5344CB8AC3E}">
        <p14:creationId xmlns:p14="http://schemas.microsoft.com/office/powerpoint/2010/main" val="293600565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Title Slide">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6435794"/>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lack Layout - Title and Conten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lvl1pPr>
              <a:defRPr b="0">
                <a:gradFill flip="none" rotWithShape="1">
                  <a:gsLst>
                    <a:gs pos="1250">
                      <a:srgbClr val="FFFFFF"/>
                    </a:gs>
                    <a:gs pos="100000">
                      <a:srgbClr val="FFFFFF"/>
                    </a:gs>
                  </a:gsLst>
                  <a:lin ang="5400000" scaled="0"/>
                  <a:tileRect/>
                </a:gradFill>
                <a:latin typeface="Segoe UI" pitchFamily="34" charset="0"/>
                <a:ea typeface="Segoe UI" pitchFamily="34" charset="0"/>
                <a:cs typeface="Segoe UI" pitchFamily="34" charset="0"/>
              </a:defRPr>
            </a:lvl1p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519113" y="1447801"/>
            <a:ext cx="11149013" cy="2092881"/>
          </a:xfrm>
          <a:prstGeom prst="rect">
            <a:avLst/>
          </a:prstGeom>
        </p:spPr>
        <p:txBody>
          <a:bodyPr/>
          <a:lstStyle>
            <a:lvl1pPr marL="290513" indent="-290513">
              <a:buClr>
                <a:srgbClr val="FFFFFF"/>
              </a:buClr>
              <a:buSzPct val="70000"/>
              <a:buFont typeface="Arial" pitchFamily="34" charset="0"/>
              <a:buChar char="•"/>
              <a:defRPr>
                <a:gradFill>
                  <a:gsLst>
                    <a:gs pos="0">
                      <a:srgbClr val="FFFFFF"/>
                    </a:gs>
                    <a:gs pos="86000">
                      <a:srgbClr val="FFFFFF"/>
                    </a:gs>
                  </a:gsLst>
                  <a:lin ang="5400000" scaled="0"/>
                </a:gradFill>
                <a:latin typeface="Segoe UI" pitchFamily="34" charset="0"/>
                <a:ea typeface="Segoe UI" pitchFamily="34" charset="0"/>
                <a:cs typeface="Segoe UI" pitchFamily="34" charset="0"/>
              </a:defRPr>
            </a:lvl1pPr>
            <a:lvl2pPr marL="588963" indent="-284163">
              <a:buClr>
                <a:srgbClr val="FFFFFF"/>
              </a:buClr>
              <a:buSzPct val="70000"/>
              <a:buFont typeface="Arial" pitchFamily="34" charset="0"/>
              <a:buChar char="•"/>
              <a:defRPr>
                <a:gradFill>
                  <a:gsLst>
                    <a:gs pos="0">
                      <a:srgbClr val="FFFFFF"/>
                    </a:gs>
                    <a:gs pos="86000">
                      <a:srgbClr val="FFFFFF"/>
                    </a:gs>
                  </a:gsLst>
                  <a:lin ang="5400000" scaled="0"/>
                </a:gradFill>
                <a:latin typeface="Segoe UI" pitchFamily="34" charset="0"/>
                <a:ea typeface="Segoe UI" pitchFamily="34" charset="0"/>
                <a:cs typeface="Segoe UI" pitchFamily="34" charset="0"/>
              </a:defRPr>
            </a:lvl2pPr>
            <a:lvl3pPr marL="884238" indent="-284163">
              <a:buClr>
                <a:srgbClr val="FFFFFF"/>
              </a:buClr>
              <a:buSzPct val="70000"/>
              <a:buFont typeface="Arial" pitchFamily="34" charset="0"/>
              <a:buChar char="•"/>
              <a:defRPr>
                <a:gradFill>
                  <a:gsLst>
                    <a:gs pos="0">
                      <a:srgbClr val="FFFFFF"/>
                    </a:gs>
                    <a:gs pos="86000">
                      <a:srgbClr val="FFFFFF"/>
                    </a:gs>
                  </a:gsLst>
                  <a:lin ang="5400000" scaled="0"/>
                </a:gradFill>
                <a:latin typeface="Segoe UI" pitchFamily="34" charset="0"/>
                <a:ea typeface="Segoe UI" pitchFamily="34" charset="0"/>
                <a:cs typeface="Segoe UI" pitchFamily="34" charset="0"/>
              </a:defRPr>
            </a:lvl3pPr>
            <a:lvl4pPr marL="1147763" indent="-293688">
              <a:buClr>
                <a:srgbClr val="FFFFFF"/>
              </a:buClr>
              <a:buSzPct val="70000"/>
              <a:buFont typeface="Arial" pitchFamily="34" charset="0"/>
              <a:buChar char="•"/>
              <a:defRPr>
                <a:gradFill>
                  <a:gsLst>
                    <a:gs pos="0">
                      <a:srgbClr val="FFFFFF"/>
                    </a:gs>
                    <a:gs pos="86000">
                      <a:srgbClr val="FFFFFF"/>
                    </a:gs>
                  </a:gsLst>
                  <a:lin ang="5400000" scaled="0"/>
                </a:gradFill>
                <a:latin typeface="Segoe UI" pitchFamily="34" charset="0"/>
                <a:ea typeface="Segoe UI" pitchFamily="34" charset="0"/>
                <a:cs typeface="Segoe UI" pitchFamily="34" charset="0"/>
              </a:defRPr>
            </a:lvl4pPr>
            <a:lvl5pPr marL="1371600" indent="-223838">
              <a:buClr>
                <a:srgbClr val="FFFFFF"/>
              </a:buClr>
              <a:buSzPct val="70000"/>
              <a:buFont typeface="Arial" pitchFamily="34" charset="0"/>
              <a:buChar char="•"/>
              <a:defRPr>
                <a:gradFill>
                  <a:gsLst>
                    <a:gs pos="0">
                      <a:srgbClr val="FFFFFF"/>
                    </a:gs>
                    <a:gs pos="86000">
                      <a:srgbClr val="FFFFFF"/>
                    </a:gs>
                  </a:gsLst>
                  <a:lin ang="5400000" scaled="0"/>
                </a:gradFill>
                <a:latin typeface="Segoe UI" pitchFamily="34" charset="0"/>
                <a:ea typeface="Segoe UI" pitchFamily="34" charset="0"/>
                <a:cs typeface="Segoe UI"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lack Notes slide Layou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p:txBody>
          <a:bodyPr/>
          <a:lstStyle>
            <a:lvl1pPr>
              <a:defRPr b="0">
                <a:gradFill>
                  <a:gsLst>
                    <a:gs pos="1250">
                      <a:srgbClr val="FFFFFF"/>
                    </a:gs>
                    <a:gs pos="100000">
                      <a:srgbClr val="FFFFFF"/>
                    </a:gs>
                  </a:gsLst>
                  <a:lin ang="5400000" scaled="0"/>
                </a:gradFill>
                <a:latin typeface="Segoe UI" pitchFamily="34" charset="0"/>
                <a:ea typeface="Segoe UI" pitchFamily="34" charset="0"/>
                <a:cs typeface="Segoe UI" pitchFamily="34" charset="0"/>
              </a:defRPr>
            </a:lvl1p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519113" y="1447801"/>
            <a:ext cx="11149013" cy="2092881"/>
          </a:xfrm>
          <a:prstGeom prst="rect">
            <a:avLst/>
          </a:prstGeom>
        </p:spPr>
        <p:txBody>
          <a:bodyPr/>
          <a:lstStyle>
            <a:lvl1pPr marL="290513" indent="-290513">
              <a:buClr>
                <a:srgbClr val="FFFFFF"/>
              </a:buClr>
              <a:buSzPct val="70000"/>
              <a:buFont typeface="Arial" pitchFamily="34" charset="0"/>
              <a:buChar char="•"/>
              <a:defRPr>
                <a:gradFill>
                  <a:gsLst>
                    <a:gs pos="0">
                      <a:srgbClr val="FFFFFF"/>
                    </a:gs>
                    <a:gs pos="86000">
                      <a:srgbClr val="FFFFFF"/>
                    </a:gs>
                  </a:gsLst>
                  <a:lin ang="5400000" scaled="0"/>
                </a:gradFill>
                <a:latin typeface="Segoe UI" pitchFamily="34" charset="0"/>
                <a:ea typeface="Segoe UI" pitchFamily="34" charset="0"/>
                <a:cs typeface="Segoe UI" pitchFamily="34" charset="0"/>
              </a:defRPr>
            </a:lvl1pPr>
            <a:lvl2pPr marL="588963" indent="-284163">
              <a:buClr>
                <a:srgbClr val="FFFFFF"/>
              </a:buClr>
              <a:buSzPct val="70000"/>
              <a:buFont typeface="Arial" pitchFamily="34" charset="0"/>
              <a:buChar char="•"/>
              <a:defRPr>
                <a:gradFill>
                  <a:gsLst>
                    <a:gs pos="0">
                      <a:srgbClr val="FFFFFF"/>
                    </a:gs>
                    <a:gs pos="86000">
                      <a:srgbClr val="FFFFFF"/>
                    </a:gs>
                  </a:gsLst>
                  <a:lin ang="5400000" scaled="0"/>
                </a:gradFill>
                <a:latin typeface="Segoe UI" pitchFamily="34" charset="0"/>
                <a:ea typeface="Segoe UI" pitchFamily="34" charset="0"/>
                <a:cs typeface="Segoe UI" pitchFamily="34" charset="0"/>
              </a:defRPr>
            </a:lvl2pPr>
            <a:lvl3pPr marL="884238" indent="-284163">
              <a:buClr>
                <a:srgbClr val="FFFFFF"/>
              </a:buClr>
              <a:buSzPct val="70000"/>
              <a:buFont typeface="Arial" pitchFamily="34" charset="0"/>
              <a:buChar char="•"/>
              <a:defRPr>
                <a:gradFill>
                  <a:gsLst>
                    <a:gs pos="0">
                      <a:srgbClr val="FFFFFF"/>
                    </a:gs>
                    <a:gs pos="86000">
                      <a:srgbClr val="FFFFFF"/>
                    </a:gs>
                  </a:gsLst>
                  <a:lin ang="5400000" scaled="0"/>
                </a:gradFill>
                <a:latin typeface="Segoe UI" pitchFamily="34" charset="0"/>
                <a:ea typeface="Segoe UI" pitchFamily="34" charset="0"/>
                <a:cs typeface="Segoe UI" pitchFamily="34" charset="0"/>
              </a:defRPr>
            </a:lvl3pPr>
            <a:lvl4pPr marL="1147763" indent="-293688">
              <a:buClr>
                <a:srgbClr val="FFFFFF"/>
              </a:buClr>
              <a:buSzPct val="70000"/>
              <a:buFont typeface="Arial" pitchFamily="34" charset="0"/>
              <a:buChar char="•"/>
              <a:defRPr>
                <a:gradFill>
                  <a:gsLst>
                    <a:gs pos="0">
                      <a:srgbClr val="FFFFFF"/>
                    </a:gs>
                    <a:gs pos="86000">
                      <a:srgbClr val="FFFFFF"/>
                    </a:gs>
                  </a:gsLst>
                  <a:lin ang="5400000" scaled="0"/>
                </a:gradFill>
                <a:latin typeface="Segoe UI" pitchFamily="34" charset="0"/>
                <a:ea typeface="Segoe UI" pitchFamily="34" charset="0"/>
                <a:cs typeface="Segoe UI" pitchFamily="34" charset="0"/>
              </a:defRPr>
            </a:lvl4pPr>
            <a:lvl5pPr marL="1371600" indent="-223838">
              <a:buClr>
                <a:srgbClr val="FFFFFF"/>
              </a:buClr>
              <a:buSzPct val="70000"/>
              <a:buFont typeface="Arial" pitchFamily="34" charset="0"/>
              <a:buChar char="•"/>
              <a:defRPr>
                <a:gradFill>
                  <a:gsLst>
                    <a:gs pos="0">
                      <a:srgbClr val="FFFFFF"/>
                    </a:gs>
                    <a:gs pos="86000">
                      <a:srgbClr val="FFFFFF"/>
                    </a:gs>
                  </a:gsLst>
                  <a:lin ang="5400000" scaled="0"/>
                </a:gradFill>
                <a:latin typeface="Segoe UI" pitchFamily="34" charset="0"/>
                <a:ea typeface="Segoe UI" pitchFamily="34" charset="0"/>
                <a:cs typeface="Segoe UI"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6"/>
          <p:cNvSpPr>
            <a:spLocks noGrp="1"/>
          </p:cNvSpPr>
          <p:nvPr>
            <p:ph type="body" sz="quarter" idx="11"/>
          </p:nvPr>
        </p:nvSpPr>
        <p:spPr>
          <a:xfrm>
            <a:off x="2" y="6238878"/>
            <a:ext cx="12188826" cy="619125"/>
          </a:xfrm>
          <a:prstGeom prst="rect">
            <a:avLst/>
          </a:prstGeom>
          <a:solidFill>
            <a:srgbClr val="FFFF99"/>
          </a:solidFill>
        </p:spPr>
        <p:txBody>
          <a:bodyPr wrap="square" lIns="152394" tIns="76197" rIns="152394" bIns="76197" anchor="b" anchorCtr="0">
            <a:noAutofit/>
          </a:bodyPr>
          <a:lstStyle>
            <a:lvl1pPr algn="r">
              <a:buFont typeface="Arial" pitchFamily="34" charset="0"/>
              <a:buNone/>
              <a:defRPr spc="-50" baseline="0">
                <a:gradFill>
                  <a:gsLst>
                    <a:gs pos="0">
                      <a:srgbClr val="000000"/>
                    </a:gs>
                    <a:gs pos="100000">
                      <a:srgbClr val="000000"/>
                    </a:gs>
                  </a:gsLst>
                  <a:lin ang="5400000" scaled="0"/>
                </a:gradFill>
                <a:effectLst/>
                <a:latin typeface="Segoe UI" pitchFamily="34" charset="0"/>
              </a:defRPr>
            </a:lvl1pPr>
          </a:lstStyle>
          <a:p>
            <a:pPr lvl="0"/>
            <a:r>
              <a:rPr lang="en-US" smtClean="0"/>
              <a:t>Click to edit Master text styles</a:t>
            </a:r>
          </a:p>
        </p:txBody>
      </p:sp>
    </p:spTree>
  </p:cSld>
  <p:clrMapOvr>
    <a:masterClrMapping/>
  </p:clrMapOvr>
  <p:transition>
    <p:fade/>
  </p:transition>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5_Title Slide">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9108686"/>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3603" y="1122363"/>
            <a:ext cx="9141619" cy="2387600"/>
          </a:xfrm>
        </p:spPr>
        <p:txBody>
          <a:bodyPr anchor="b"/>
          <a:lstStyle>
            <a:lvl1pPr algn="ctr">
              <a:defRPr sz="5998"/>
            </a:lvl1p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523603" y="3602038"/>
            <a:ext cx="9141619" cy="1655762"/>
          </a:xfrm>
        </p:spPr>
        <p:txBody>
          <a:bodyPr/>
          <a:lstStyle>
            <a:lvl1pPr marL="0" indent="0" algn="ctr">
              <a:buNone/>
              <a:defRPr sz="2399"/>
            </a:lvl1pPr>
            <a:lvl2pPr marL="457063" indent="0" algn="ctr">
              <a:buNone/>
              <a:defRPr sz="1999"/>
            </a:lvl2pPr>
            <a:lvl3pPr marL="914126" indent="0" algn="ctr">
              <a:buNone/>
              <a:defRPr sz="1799"/>
            </a:lvl3pPr>
            <a:lvl4pPr marL="1371189" indent="0" algn="ctr">
              <a:buNone/>
              <a:defRPr sz="1600"/>
            </a:lvl4pPr>
            <a:lvl5pPr marL="1828251" indent="0" algn="ctr">
              <a:buNone/>
              <a:defRPr sz="1600"/>
            </a:lvl5pPr>
            <a:lvl6pPr marL="2285314" indent="0" algn="ctr">
              <a:buNone/>
              <a:defRPr sz="1600"/>
            </a:lvl6pPr>
            <a:lvl7pPr marL="2742377" indent="0" algn="ctr">
              <a:buNone/>
              <a:defRPr sz="1600"/>
            </a:lvl7pPr>
            <a:lvl8pPr marL="3199440" indent="0" algn="ctr">
              <a:buNone/>
              <a:defRPr sz="1600"/>
            </a:lvl8pPr>
            <a:lvl9pPr marL="3656503" indent="0" algn="ctr">
              <a:buNone/>
              <a:defRPr sz="1600"/>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p:txBody>
          <a:bodyPr/>
          <a:lstStyle/>
          <a:p>
            <a:fld id="{62F3E7ED-B419-4276-9FBC-9B13BD568B1C}" type="datetimeFigureOut">
              <a:rPr kumimoji="1" lang="ja-JP" altLang="en-US" smtClean="0"/>
              <a:t>2015/11/6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5CDAA90-88F6-43E3-8A7C-B6B20DB25043}" type="slidenum">
              <a:rPr kumimoji="1" lang="ja-JP" altLang="en-US" smtClean="0"/>
              <a:t>‹#›</a:t>
            </a:fld>
            <a:endParaRPr kumimoji="1" lang="ja-JP" altLang="en-US"/>
          </a:p>
        </p:txBody>
      </p:sp>
    </p:spTree>
    <p:extLst>
      <p:ext uri="{BB962C8B-B14F-4D97-AF65-F5344CB8AC3E}">
        <p14:creationId xmlns:p14="http://schemas.microsoft.com/office/powerpoint/2010/main" val="1041868351"/>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62F3E7ED-B419-4276-9FBC-9B13BD568B1C}" type="datetimeFigureOut">
              <a:rPr kumimoji="1" lang="ja-JP" altLang="en-US" smtClean="0"/>
              <a:t>2015/11/6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5CDAA90-88F6-43E3-8A7C-B6B20DB25043}" type="slidenum">
              <a:rPr kumimoji="1" lang="ja-JP" altLang="en-US" smtClean="0"/>
              <a:t>‹#›</a:t>
            </a:fld>
            <a:endParaRPr kumimoji="1" lang="ja-JP" altLang="en-US"/>
          </a:p>
        </p:txBody>
      </p:sp>
    </p:spTree>
    <p:extLst>
      <p:ext uri="{BB962C8B-B14F-4D97-AF65-F5344CB8AC3E}">
        <p14:creationId xmlns:p14="http://schemas.microsoft.com/office/powerpoint/2010/main" val="1146601503"/>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633" y="1709739"/>
            <a:ext cx="10512862" cy="2852737"/>
          </a:xfrm>
        </p:spPr>
        <p:txBody>
          <a:bodyPr anchor="b"/>
          <a:lstStyle>
            <a:lvl1pPr>
              <a:defRPr sz="5998"/>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1633" y="4589464"/>
            <a:ext cx="10512862" cy="1500187"/>
          </a:xfrm>
        </p:spPr>
        <p:txBody>
          <a:bodyPr/>
          <a:lstStyle>
            <a:lvl1pPr marL="0" indent="0">
              <a:buNone/>
              <a:defRPr sz="2399">
                <a:solidFill>
                  <a:schemeClr val="tx1">
                    <a:tint val="75000"/>
                  </a:schemeClr>
                </a:solidFill>
              </a:defRPr>
            </a:lvl1pPr>
            <a:lvl2pPr marL="457063" indent="0">
              <a:buNone/>
              <a:defRPr sz="1999">
                <a:solidFill>
                  <a:schemeClr val="tx1">
                    <a:tint val="75000"/>
                  </a:schemeClr>
                </a:solidFill>
              </a:defRPr>
            </a:lvl2pPr>
            <a:lvl3pPr marL="914126" indent="0">
              <a:buNone/>
              <a:defRPr sz="1799">
                <a:solidFill>
                  <a:schemeClr val="tx1">
                    <a:tint val="75000"/>
                  </a:schemeClr>
                </a:solidFill>
              </a:defRPr>
            </a:lvl3pPr>
            <a:lvl4pPr marL="1371189" indent="0">
              <a:buNone/>
              <a:defRPr sz="1600">
                <a:solidFill>
                  <a:schemeClr val="tx1">
                    <a:tint val="75000"/>
                  </a:schemeClr>
                </a:solidFill>
              </a:defRPr>
            </a:lvl4pPr>
            <a:lvl5pPr marL="1828251" indent="0">
              <a:buNone/>
              <a:defRPr sz="1600">
                <a:solidFill>
                  <a:schemeClr val="tx1">
                    <a:tint val="75000"/>
                  </a:schemeClr>
                </a:solidFill>
              </a:defRPr>
            </a:lvl5pPr>
            <a:lvl6pPr marL="2285314" indent="0">
              <a:buNone/>
              <a:defRPr sz="1600">
                <a:solidFill>
                  <a:schemeClr val="tx1">
                    <a:tint val="75000"/>
                  </a:schemeClr>
                </a:solidFill>
              </a:defRPr>
            </a:lvl6pPr>
            <a:lvl7pPr marL="2742377" indent="0">
              <a:buNone/>
              <a:defRPr sz="1600">
                <a:solidFill>
                  <a:schemeClr val="tx1">
                    <a:tint val="75000"/>
                  </a:schemeClr>
                </a:solidFill>
              </a:defRPr>
            </a:lvl7pPr>
            <a:lvl8pPr marL="3199440" indent="0">
              <a:buNone/>
              <a:defRPr sz="1600">
                <a:solidFill>
                  <a:schemeClr val="tx1">
                    <a:tint val="75000"/>
                  </a:schemeClr>
                </a:solidFill>
              </a:defRPr>
            </a:lvl8pPr>
            <a:lvl9pPr marL="3656503" indent="0">
              <a:buNone/>
              <a:defRPr sz="16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p:txBody>
          <a:bodyPr/>
          <a:lstStyle/>
          <a:p>
            <a:fld id="{62F3E7ED-B419-4276-9FBC-9B13BD568B1C}" type="datetimeFigureOut">
              <a:rPr kumimoji="1" lang="ja-JP" altLang="en-US" smtClean="0"/>
              <a:t>2015/11/6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5CDAA90-88F6-43E3-8A7C-B6B20DB25043}" type="slidenum">
              <a:rPr kumimoji="1" lang="ja-JP" altLang="en-US" smtClean="0"/>
              <a:t>‹#›</a:t>
            </a:fld>
            <a:endParaRPr kumimoji="1" lang="ja-JP" altLang="en-US"/>
          </a:p>
        </p:txBody>
      </p:sp>
    </p:spTree>
    <p:extLst>
      <p:ext uri="{BB962C8B-B14F-4D97-AF65-F5344CB8AC3E}">
        <p14:creationId xmlns:p14="http://schemas.microsoft.com/office/powerpoint/2010/main" val="3407468223"/>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837982" y="1825625"/>
            <a:ext cx="5180251"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6170592" y="1825625"/>
            <a:ext cx="5180251" cy="435133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p:txBody>
          <a:bodyPr/>
          <a:lstStyle/>
          <a:p>
            <a:fld id="{62F3E7ED-B419-4276-9FBC-9B13BD568B1C}" type="datetimeFigureOut">
              <a:rPr kumimoji="1" lang="ja-JP" altLang="en-US" smtClean="0"/>
              <a:t>2015/11/6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15CDAA90-88F6-43E3-8A7C-B6B20DB25043}" type="slidenum">
              <a:rPr kumimoji="1" lang="ja-JP" altLang="en-US" smtClean="0"/>
              <a:t>‹#›</a:t>
            </a:fld>
            <a:endParaRPr kumimoji="1" lang="ja-JP" altLang="en-US"/>
          </a:p>
        </p:txBody>
      </p:sp>
    </p:spTree>
    <p:extLst>
      <p:ext uri="{BB962C8B-B14F-4D97-AF65-F5344CB8AC3E}">
        <p14:creationId xmlns:p14="http://schemas.microsoft.com/office/powerpoint/2010/main" val="556776207"/>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569" y="365126"/>
            <a:ext cx="10512862" cy="1325563"/>
          </a:xfrm>
        </p:spPr>
        <p:txBody>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9570" y="1681163"/>
            <a:ext cx="5156444"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839570" y="2505075"/>
            <a:ext cx="5156444"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6170593" y="1681163"/>
            <a:ext cx="5181838" cy="823912"/>
          </a:xfrm>
        </p:spPr>
        <p:txBody>
          <a:bodyPr anchor="b"/>
          <a:lstStyle>
            <a:lvl1pPr marL="0" indent="0">
              <a:buNone/>
              <a:defRPr sz="2399" b="1"/>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6170593" y="2505075"/>
            <a:ext cx="5181838" cy="3684588"/>
          </a:xfr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p:txBody>
          <a:bodyPr/>
          <a:lstStyle/>
          <a:p>
            <a:fld id="{62F3E7ED-B419-4276-9FBC-9B13BD568B1C}" type="datetimeFigureOut">
              <a:rPr kumimoji="1" lang="ja-JP" altLang="en-US" smtClean="0"/>
              <a:t>2015/11/6</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15CDAA90-88F6-43E3-8A7C-B6B20DB25043}" type="slidenum">
              <a:rPr kumimoji="1" lang="ja-JP" altLang="en-US" smtClean="0"/>
              <a:t>‹#›</a:t>
            </a:fld>
            <a:endParaRPr kumimoji="1" lang="ja-JP" altLang="en-US"/>
          </a:p>
        </p:txBody>
      </p:sp>
    </p:spTree>
    <p:extLst>
      <p:ext uri="{BB962C8B-B14F-4D97-AF65-F5344CB8AC3E}">
        <p14:creationId xmlns:p14="http://schemas.microsoft.com/office/powerpoint/2010/main" val="1076865447"/>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p:txBody>
          <a:bodyPr/>
          <a:lstStyle/>
          <a:p>
            <a:fld id="{62F3E7ED-B419-4276-9FBC-9B13BD568B1C}" type="datetimeFigureOut">
              <a:rPr kumimoji="1" lang="ja-JP" altLang="en-US" smtClean="0"/>
              <a:t>2015/11/6</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15CDAA90-88F6-43E3-8A7C-B6B20DB25043}" type="slidenum">
              <a:rPr kumimoji="1" lang="ja-JP" altLang="en-US" smtClean="0"/>
              <a:t>‹#›</a:t>
            </a:fld>
            <a:endParaRPr kumimoji="1" lang="ja-JP" altLang="en-US"/>
          </a:p>
        </p:txBody>
      </p:sp>
    </p:spTree>
    <p:extLst>
      <p:ext uri="{BB962C8B-B14F-4D97-AF65-F5344CB8AC3E}">
        <p14:creationId xmlns:p14="http://schemas.microsoft.com/office/powerpoint/2010/main" val="3883382242"/>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62F3E7ED-B419-4276-9FBC-9B13BD568B1C}" type="datetimeFigureOut">
              <a:rPr kumimoji="1" lang="ja-JP" altLang="en-US" smtClean="0"/>
              <a:t>2015/11/6</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15CDAA90-88F6-43E3-8A7C-B6B20DB25043}" type="slidenum">
              <a:rPr kumimoji="1" lang="ja-JP" altLang="en-US" smtClean="0"/>
              <a:t>‹#›</a:t>
            </a:fld>
            <a:endParaRPr kumimoji="1" lang="ja-JP" altLang="en-US"/>
          </a:p>
        </p:txBody>
      </p:sp>
    </p:spTree>
    <p:extLst>
      <p:ext uri="{BB962C8B-B14F-4D97-AF65-F5344CB8AC3E}">
        <p14:creationId xmlns:p14="http://schemas.microsoft.com/office/powerpoint/2010/main" val="90634355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Title Slide">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1017" name=".5&quot; x .5&quot; GRID" hidden="1"/>
          <p:cNvGrpSpPr/>
          <p:nvPr userDrawn="1"/>
        </p:nvGrpSpPr>
        <p:grpSpPr>
          <a:xfrm>
            <a:off x="-306388" y="-228600"/>
            <a:ext cx="12803592" cy="7315200"/>
            <a:chOff x="-306388" y="-228600"/>
            <a:chExt cx="12803592" cy="7315200"/>
          </a:xfrm>
        </p:grpSpPr>
        <p:grpSp>
          <p:nvGrpSpPr>
            <p:cNvPr id="1018" name=".5&quot; x .5&quot; grid"/>
            <p:cNvGrpSpPr/>
            <p:nvPr userDrawn="1"/>
          </p:nvGrpSpPr>
          <p:grpSpPr>
            <a:xfrm>
              <a:off x="-306388" y="-228600"/>
              <a:ext cx="12801600" cy="7315200"/>
              <a:chOff x="-306388" y="-155448"/>
              <a:chExt cx="12801600" cy="7315200"/>
            </a:xfrm>
          </p:grpSpPr>
          <p:sp>
            <p:nvSpPr>
              <p:cNvPr id="1045" name="Rectangle 1044"/>
              <p:cNvSpPr/>
              <p:nvPr/>
            </p:nvSpPr>
            <p:spPr bwMode="auto">
              <a:xfrm>
                <a:off x="-306388" y="-155448"/>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46" name="Rectangle 1045"/>
              <p:cNvSpPr/>
              <p:nvPr userDrawn="1"/>
            </p:nvSpPr>
            <p:spPr bwMode="auto">
              <a:xfrm>
                <a:off x="150812" y="-155448"/>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47" name="Rectangle 1046"/>
              <p:cNvSpPr/>
              <p:nvPr userDrawn="1"/>
            </p:nvSpPr>
            <p:spPr bwMode="auto">
              <a:xfrm>
                <a:off x="608012" y="-155448"/>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48" name="Rectangle 1047"/>
              <p:cNvSpPr/>
              <p:nvPr userDrawn="1"/>
            </p:nvSpPr>
            <p:spPr bwMode="auto">
              <a:xfrm>
                <a:off x="1065212" y="-155448"/>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49" name="Rectangle 1048"/>
              <p:cNvSpPr/>
              <p:nvPr userDrawn="1"/>
            </p:nvSpPr>
            <p:spPr bwMode="auto">
              <a:xfrm>
                <a:off x="1522412" y="-155448"/>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50" name="Rectangle 1049"/>
              <p:cNvSpPr/>
              <p:nvPr userDrawn="1"/>
            </p:nvSpPr>
            <p:spPr bwMode="auto">
              <a:xfrm>
                <a:off x="1979612" y="-155448"/>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51" name="Rectangle 1050"/>
              <p:cNvSpPr/>
              <p:nvPr userDrawn="1"/>
            </p:nvSpPr>
            <p:spPr bwMode="auto">
              <a:xfrm>
                <a:off x="2436812" y="-155448"/>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52" name="Rectangle 1051"/>
              <p:cNvSpPr/>
              <p:nvPr/>
            </p:nvSpPr>
            <p:spPr bwMode="auto">
              <a:xfrm>
                <a:off x="2894012" y="-155448"/>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53" name="Rectangle 1052"/>
              <p:cNvSpPr/>
              <p:nvPr userDrawn="1"/>
            </p:nvSpPr>
            <p:spPr bwMode="auto">
              <a:xfrm>
                <a:off x="3351212" y="-155448"/>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54" name="Rectangle 1053"/>
              <p:cNvSpPr/>
              <p:nvPr userDrawn="1"/>
            </p:nvSpPr>
            <p:spPr bwMode="auto">
              <a:xfrm>
                <a:off x="3808412" y="-155448"/>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55" name="Rectangle 1054"/>
              <p:cNvSpPr/>
              <p:nvPr userDrawn="1"/>
            </p:nvSpPr>
            <p:spPr bwMode="auto">
              <a:xfrm>
                <a:off x="4265612" y="-155448"/>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56" name="Rectangle 1055"/>
              <p:cNvSpPr/>
              <p:nvPr userDrawn="1"/>
            </p:nvSpPr>
            <p:spPr bwMode="auto">
              <a:xfrm>
                <a:off x="4722812" y="-155448"/>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57" name="Rectangle 1056"/>
              <p:cNvSpPr/>
              <p:nvPr userDrawn="1"/>
            </p:nvSpPr>
            <p:spPr bwMode="auto">
              <a:xfrm>
                <a:off x="5180012" y="-155448"/>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58" name="Rectangle 1057"/>
              <p:cNvSpPr/>
              <p:nvPr userDrawn="1"/>
            </p:nvSpPr>
            <p:spPr bwMode="auto">
              <a:xfrm>
                <a:off x="5637212" y="-155448"/>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59" name="Rectangle 1058"/>
              <p:cNvSpPr/>
              <p:nvPr/>
            </p:nvSpPr>
            <p:spPr bwMode="auto">
              <a:xfrm>
                <a:off x="6094412" y="-155448"/>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60" name="Rectangle 1059"/>
              <p:cNvSpPr/>
              <p:nvPr userDrawn="1"/>
            </p:nvSpPr>
            <p:spPr bwMode="auto">
              <a:xfrm>
                <a:off x="6551612" y="-155448"/>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61" name="Rectangle 1060"/>
              <p:cNvSpPr/>
              <p:nvPr userDrawn="1"/>
            </p:nvSpPr>
            <p:spPr bwMode="auto">
              <a:xfrm>
                <a:off x="7008812" y="-155448"/>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62" name="Rectangle 1061"/>
              <p:cNvSpPr/>
              <p:nvPr userDrawn="1"/>
            </p:nvSpPr>
            <p:spPr bwMode="auto">
              <a:xfrm>
                <a:off x="7466012" y="-155448"/>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63" name="Rectangle 1062"/>
              <p:cNvSpPr/>
              <p:nvPr userDrawn="1"/>
            </p:nvSpPr>
            <p:spPr bwMode="auto">
              <a:xfrm>
                <a:off x="7923212" y="-155448"/>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64" name="Rectangle 1063"/>
              <p:cNvSpPr/>
              <p:nvPr userDrawn="1"/>
            </p:nvSpPr>
            <p:spPr bwMode="auto">
              <a:xfrm>
                <a:off x="8380412" y="-155448"/>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65" name="Rectangle 1064"/>
              <p:cNvSpPr/>
              <p:nvPr userDrawn="1"/>
            </p:nvSpPr>
            <p:spPr bwMode="auto">
              <a:xfrm>
                <a:off x="8837612" y="-155448"/>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66" name="Rectangle 1065"/>
              <p:cNvSpPr/>
              <p:nvPr/>
            </p:nvSpPr>
            <p:spPr bwMode="auto">
              <a:xfrm>
                <a:off x="9294812" y="-155448"/>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67" name="Rectangle 1066"/>
              <p:cNvSpPr/>
              <p:nvPr userDrawn="1"/>
            </p:nvSpPr>
            <p:spPr bwMode="auto">
              <a:xfrm>
                <a:off x="9752012" y="-155448"/>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68" name="Rectangle 1067"/>
              <p:cNvSpPr/>
              <p:nvPr userDrawn="1"/>
            </p:nvSpPr>
            <p:spPr bwMode="auto">
              <a:xfrm>
                <a:off x="10209212" y="-155448"/>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69" name="Rectangle 1068"/>
              <p:cNvSpPr/>
              <p:nvPr userDrawn="1"/>
            </p:nvSpPr>
            <p:spPr bwMode="auto">
              <a:xfrm>
                <a:off x="10666412" y="-155448"/>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70" name="Rectangle 1069"/>
              <p:cNvSpPr/>
              <p:nvPr userDrawn="1"/>
            </p:nvSpPr>
            <p:spPr bwMode="auto">
              <a:xfrm>
                <a:off x="11123612" y="-155448"/>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71" name="Rectangle 1070"/>
              <p:cNvSpPr/>
              <p:nvPr userDrawn="1"/>
            </p:nvSpPr>
            <p:spPr bwMode="auto">
              <a:xfrm>
                <a:off x="11580812" y="-155448"/>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72" name="Rectangle 1071"/>
              <p:cNvSpPr/>
              <p:nvPr userDrawn="1"/>
            </p:nvSpPr>
            <p:spPr bwMode="auto">
              <a:xfrm>
                <a:off x="12038012" y="-155448"/>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73" name="Rectangle 1072"/>
              <p:cNvSpPr/>
              <p:nvPr/>
            </p:nvSpPr>
            <p:spPr bwMode="auto">
              <a:xfrm>
                <a:off x="-306388" y="301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74" name="Rectangle 1073"/>
              <p:cNvSpPr/>
              <p:nvPr userDrawn="1"/>
            </p:nvSpPr>
            <p:spPr bwMode="auto">
              <a:xfrm>
                <a:off x="150812" y="301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75" name="Rectangle 1074"/>
              <p:cNvSpPr/>
              <p:nvPr userDrawn="1"/>
            </p:nvSpPr>
            <p:spPr bwMode="auto">
              <a:xfrm>
                <a:off x="608012" y="301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76" name="Rectangle 1075"/>
              <p:cNvSpPr/>
              <p:nvPr userDrawn="1"/>
            </p:nvSpPr>
            <p:spPr bwMode="auto">
              <a:xfrm>
                <a:off x="1065212" y="301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77" name="Rectangle 1076"/>
              <p:cNvSpPr/>
              <p:nvPr userDrawn="1"/>
            </p:nvSpPr>
            <p:spPr bwMode="auto">
              <a:xfrm>
                <a:off x="1522412" y="301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78" name="Rectangle 1077"/>
              <p:cNvSpPr/>
              <p:nvPr userDrawn="1"/>
            </p:nvSpPr>
            <p:spPr bwMode="auto">
              <a:xfrm>
                <a:off x="1979612" y="301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79" name="Rectangle 1078"/>
              <p:cNvSpPr/>
              <p:nvPr userDrawn="1"/>
            </p:nvSpPr>
            <p:spPr bwMode="auto">
              <a:xfrm>
                <a:off x="2436812" y="301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80" name="Rectangle 1079"/>
              <p:cNvSpPr/>
              <p:nvPr/>
            </p:nvSpPr>
            <p:spPr bwMode="auto">
              <a:xfrm>
                <a:off x="2894012" y="301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81" name="Rectangle 1080"/>
              <p:cNvSpPr/>
              <p:nvPr userDrawn="1"/>
            </p:nvSpPr>
            <p:spPr bwMode="auto">
              <a:xfrm>
                <a:off x="3351212" y="301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82" name="Rectangle 1081"/>
              <p:cNvSpPr/>
              <p:nvPr userDrawn="1"/>
            </p:nvSpPr>
            <p:spPr bwMode="auto">
              <a:xfrm>
                <a:off x="3808412" y="301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83" name="Rectangle 1082"/>
              <p:cNvSpPr/>
              <p:nvPr userDrawn="1"/>
            </p:nvSpPr>
            <p:spPr bwMode="auto">
              <a:xfrm>
                <a:off x="4265612" y="301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84" name="Rectangle 1083"/>
              <p:cNvSpPr/>
              <p:nvPr userDrawn="1"/>
            </p:nvSpPr>
            <p:spPr bwMode="auto">
              <a:xfrm>
                <a:off x="4722812" y="301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85" name="Rectangle 1084"/>
              <p:cNvSpPr/>
              <p:nvPr userDrawn="1"/>
            </p:nvSpPr>
            <p:spPr bwMode="auto">
              <a:xfrm>
                <a:off x="5180012" y="301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86" name="Rectangle 1085"/>
              <p:cNvSpPr/>
              <p:nvPr userDrawn="1"/>
            </p:nvSpPr>
            <p:spPr bwMode="auto">
              <a:xfrm>
                <a:off x="5637212" y="301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87" name="Rectangle 1086"/>
              <p:cNvSpPr/>
              <p:nvPr/>
            </p:nvSpPr>
            <p:spPr bwMode="auto">
              <a:xfrm>
                <a:off x="6094412" y="301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88" name="Rectangle 1087"/>
              <p:cNvSpPr/>
              <p:nvPr userDrawn="1"/>
            </p:nvSpPr>
            <p:spPr bwMode="auto">
              <a:xfrm>
                <a:off x="6551612" y="301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89" name="Rectangle 1088"/>
              <p:cNvSpPr/>
              <p:nvPr userDrawn="1"/>
            </p:nvSpPr>
            <p:spPr bwMode="auto">
              <a:xfrm>
                <a:off x="7008812" y="301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90" name="Rectangle 1089"/>
              <p:cNvSpPr/>
              <p:nvPr userDrawn="1"/>
            </p:nvSpPr>
            <p:spPr bwMode="auto">
              <a:xfrm>
                <a:off x="7466012" y="301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91" name="Rectangle 1090"/>
              <p:cNvSpPr/>
              <p:nvPr userDrawn="1"/>
            </p:nvSpPr>
            <p:spPr bwMode="auto">
              <a:xfrm>
                <a:off x="7923212" y="301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92" name="Rectangle 1091"/>
              <p:cNvSpPr/>
              <p:nvPr userDrawn="1"/>
            </p:nvSpPr>
            <p:spPr bwMode="auto">
              <a:xfrm>
                <a:off x="8380412" y="301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93" name="Rectangle 1092"/>
              <p:cNvSpPr/>
              <p:nvPr userDrawn="1"/>
            </p:nvSpPr>
            <p:spPr bwMode="auto">
              <a:xfrm>
                <a:off x="8837612" y="301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94" name="Rectangle 1093"/>
              <p:cNvSpPr/>
              <p:nvPr/>
            </p:nvSpPr>
            <p:spPr bwMode="auto">
              <a:xfrm>
                <a:off x="9294812" y="301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95" name="Rectangle 1094"/>
              <p:cNvSpPr/>
              <p:nvPr userDrawn="1"/>
            </p:nvSpPr>
            <p:spPr bwMode="auto">
              <a:xfrm>
                <a:off x="9752012" y="301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96" name="Rectangle 1095"/>
              <p:cNvSpPr/>
              <p:nvPr userDrawn="1"/>
            </p:nvSpPr>
            <p:spPr bwMode="auto">
              <a:xfrm>
                <a:off x="10209212" y="301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97" name="Rectangle 1096"/>
              <p:cNvSpPr/>
              <p:nvPr userDrawn="1"/>
            </p:nvSpPr>
            <p:spPr bwMode="auto">
              <a:xfrm>
                <a:off x="10666412" y="301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98" name="Rectangle 1097"/>
              <p:cNvSpPr/>
              <p:nvPr userDrawn="1"/>
            </p:nvSpPr>
            <p:spPr bwMode="auto">
              <a:xfrm>
                <a:off x="11123612" y="301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99" name="Rectangle 1098"/>
              <p:cNvSpPr/>
              <p:nvPr userDrawn="1"/>
            </p:nvSpPr>
            <p:spPr bwMode="auto">
              <a:xfrm>
                <a:off x="11580812" y="301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00" name="Rectangle 1099"/>
              <p:cNvSpPr/>
              <p:nvPr userDrawn="1"/>
            </p:nvSpPr>
            <p:spPr bwMode="auto">
              <a:xfrm>
                <a:off x="12038012" y="301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01" name="Rectangle 1100"/>
              <p:cNvSpPr/>
              <p:nvPr/>
            </p:nvSpPr>
            <p:spPr bwMode="auto">
              <a:xfrm>
                <a:off x="-306388" y="758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02" name="Rectangle 1101"/>
              <p:cNvSpPr/>
              <p:nvPr userDrawn="1"/>
            </p:nvSpPr>
            <p:spPr bwMode="auto">
              <a:xfrm>
                <a:off x="150812" y="758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03" name="Rectangle 1102"/>
              <p:cNvSpPr/>
              <p:nvPr userDrawn="1"/>
            </p:nvSpPr>
            <p:spPr bwMode="auto">
              <a:xfrm>
                <a:off x="608012" y="758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04" name="Rectangle 1103"/>
              <p:cNvSpPr/>
              <p:nvPr userDrawn="1"/>
            </p:nvSpPr>
            <p:spPr bwMode="auto">
              <a:xfrm>
                <a:off x="1065212" y="758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05" name="Rectangle 1104"/>
              <p:cNvSpPr/>
              <p:nvPr userDrawn="1"/>
            </p:nvSpPr>
            <p:spPr bwMode="auto">
              <a:xfrm>
                <a:off x="1522412" y="758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06" name="Rectangle 1105"/>
              <p:cNvSpPr/>
              <p:nvPr userDrawn="1"/>
            </p:nvSpPr>
            <p:spPr bwMode="auto">
              <a:xfrm>
                <a:off x="1979612" y="758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07" name="Rectangle 1106"/>
              <p:cNvSpPr/>
              <p:nvPr userDrawn="1"/>
            </p:nvSpPr>
            <p:spPr bwMode="auto">
              <a:xfrm>
                <a:off x="2436812" y="758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08" name="Rectangle 1107"/>
              <p:cNvSpPr/>
              <p:nvPr/>
            </p:nvSpPr>
            <p:spPr bwMode="auto">
              <a:xfrm>
                <a:off x="2894012" y="758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09" name="Rectangle 1108"/>
              <p:cNvSpPr/>
              <p:nvPr userDrawn="1"/>
            </p:nvSpPr>
            <p:spPr bwMode="auto">
              <a:xfrm>
                <a:off x="3351212" y="758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10" name="Rectangle 1109"/>
              <p:cNvSpPr/>
              <p:nvPr userDrawn="1"/>
            </p:nvSpPr>
            <p:spPr bwMode="auto">
              <a:xfrm>
                <a:off x="3808412" y="758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11" name="Rectangle 1110"/>
              <p:cNvSpPr/>
              <p:nvPr userDrawn="1"/>
            </p:nvSpPr>
            <p:spPr bwMode="auto">
              <a:xfrm>
                <a:off x="4265612" y="758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12" name="Rectangle 1111"/>
              <p:cNvSpPr/>
              <p:nvPr userDrawn="1"/>
            </p:nvSpPr>
            <p:spPr bwMode="auto">
              <a:xfrm>
                <a:off x="4722812" y="758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13" name="Rectangle 1112"/>
              <p:cNvSpPr/>
              <p:nvPr userDrawn="1"/>
            </p:nvSpPr>
            <p:spPr bwMode="auto">
              <a:xfrm>
                <a:off x="5180012" y="758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14" name="Rectangle 1113"/>
              <p:cNvSpPr/>
              <p:nvPr userDrawn="1"/>
            </p:nvSpPr>
            <p:spPr bwMode="auto">
              <a:xfrm>
                <a:off x="5637212" y="758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15" name="Rectangle 1114"/>
              <p:cNvSpPr/>
              <p:nvPr/>
            </p:nvSpPr>
            <p:spPr bwMode="auto">
              <a:xfrm>
                <a:off x="6094412" y="758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16" name="Rectangle 1115"/>
              <p:cNvSpPr/>
              <p:nvPr userDrawn="1"/>
            </p:nvSpPr>
            <p:spPr bwMode="auto">
              <a:xfrm>
                <a:off x="6551612" y="758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17" name="Rectangle 1116"/>
              <p:cNvSpPr/>
              <p:nvPr userDrawn="1"/>
            </p:nvSpPr>
            <p:spPr bwMode="auto">
              <a:xfrm>
                <a:off x="7008812" y="758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18" name="Rectangle 1117"/>
              <p:cNvSpPr/>
              <p:nvPr userDrawn="1"/>
            </p:nvSpPr>
            <p:spPr bwMode="auto">
              <a:xfrm>
                <a:off x="7466012" y="758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19" name="Rectangle 1118"/>
              <p:cNvSpPr/>
              <p:nvPr userDrawn="1"/>
            </p:nvSpPr>
            <p:spPr bwMode="auto">
              <a:xfrm>
                <a:off x="7923212" y="758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20" name="Rectangle 1119"/>
              <p:cNvSpPr/>
              <p:nvPr userDrawn="1"/>
            </p:nvSpPr>
            <p:spPr bwMode="auto">
              <a:xfrm>
                <a:off x="8380412" y="758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21" name="Rectangle 1120"/>
              <p:cNvSpPr/>
              <p:nvPr userDrawn="1"/>
            </p:nvSpPr>
            <p:spPr bwMode="auto">
              <a:xfrm>
                <a:off x="8837612" y="758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22" name="Rectangle 1121"/>
              <p:cNvSpPr/>
              <p:nvPr/>
            </p:nvSpPr>
            <p:spPr bwMode="auto">
              <a:xfrm>
                <a:off x="9294812" y="758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23" name="Rectangle 1122"/>
              <p:cNvSpPr/>
              <p:nvPr userDrawn="1"/>
            </p:nvSpPr>
            <p:spPr bwMode="auto">
              <a:xfrm>
                <a:off x="9752012" y="758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24" name="Rectangle 1123"/>
              <p:cNvSpPr/>
              <p:nvPr userDrawn="1"/>
            </p:nvSpPr>
            <p:spPr bwMode="auto">
              <a:xfrm>
                <a:off x="10209212" y="758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25" name="Rectangle 1124"/>
              <p:cNvSpPr/>
              <p:nvPr userDrawn="1"/>
            </p:nvSpPr>
            <p:spPr bwMode="auto">
              <a:xfrm>
                <a:off x="10666412" y="758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26" name="Rectangle 1125"/>
              <p:cNvSpPr/>
              <p:nvPr userDrawn="1"/>
            </p:nvSpPr>
            <p:spPr bwMode="auto">
              <a:xfrm>
                <a:off x="11123612" y="758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27" name="Rectangle 1126"/>
              <p:cNvSpPr/>
              <p:nvPr userDrawn="1"/>
            </p:nvSpPr>
            <p:spPr bwMode="auto">
              <a:xfrm>
                <a:off x="11580812" y="758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28" name="Rectangle 1127"/>
              <p:cNvSpPr/>
              <p:nvPr userDrawn="1"/>
            </p:nvSpPr>
            <p:spPr bwMode="auto">
              <a:xfrm>
                <a:off x="12038012" y="758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29" name="Rectangle 1128"/>
              <p:cNvSpPr/>
              <p:nvPr/>
            </p:nvSpPr>
            <p:spPr bwMode="auto">
              <a:xfrm>
                <a:off x="-306388" y="1216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30" name="Rectangle 1129"/>
              <p:cNvSpPr/>
              <p:nvPr userDrawn="1"/>
            </p:nvSpPr>
            <p:spPr bwMode="auto">
              <a:xfrm>
                <a:off x="150812" y="1216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31" name="Rectangle 1130"/>
              <p:cNvSpPr/>
              <p:nvPr userDrawn="1"/>
            </p:nvSpPr>
            <p:spPr bwMode="auto">
              <a:xfrm>
                <a:off x="608012" y="1216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32" name="Rectangle 1131"/>
              <p:cNvSpPr/>
              <p:nvPr userDrawn="1"/>
            </p:nvSpPr>
            <p:spPr bwMode="auto">
              <a:xfrm>
                <a:off x="1065212" y="1216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33" name="Rectangle 1132"/>
              <p:cNvSpPr/>
              <p:nvPr userDrawn="1"/>
            </p:nvSpPr>
            <p:spPr bwMode="auto">
              <a:xfrm>
                <a:off x="1522412" y="1216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34" name="Rectangle 1133"/>
              <p:cNvSpPr/>
              <p:nvPr userDrawn="1"/>
            </p:nvSpPr>
            <p:spPr bwMode="auto">
              <a:xfrm>
                <a:off x="1979612" y="1216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35" name="Rectangle 1134"/>
              <p:cNvSpPr/>
              <p:nvPr userDrawn="1"/>
            </p:nvSpPr>
            <p:spPr bwMode="auto">
              <a:xfrm>
                <a:off x="2436812" y="1216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36" name="Rectangle 1135"/>
              <p:cNvSpPr/>
              <p:nvPr/>
            </p:nvSpPr>
            <p:spPr bwMode="auto">
              <a:xfrm>
                <a:off x="2894012" y="1216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37" name="Rectangle 1136"/>
              <p:cNvSpPr/>
              <p:nvPr userDrawn="1"/>
            </p:nvSpPr>
            <p:spPr bwMode="auto">
              <a:xfrm>
                <a:off x="3351212" y="1216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38" name="Rectangle 1137"/>
              <p:cNvSpPr/>
              <p:nvPr userDrawn="1"/>
            </p:nvSpPr>
            <p:spPr bwMode="auto">
              <a:xfrm>
                <a:off x="3808412" y="1216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39" name="Rectangle 1138"/>
              <p:cNvSpPr/>
              <p:nvPr userDrawn="1"/>
            </p:nvSpPr>
            <p:spPr bwMode="auto">
              <a:xfrm>
                <a:off x="4265612" y="1216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40" name="Rectangle 1139"/>
              <p:cNvSpPr/>
              <p:nvPr userDrawn="1"/>
            </p:nvSpPr>
            <p:spPr bwMode="auto">
              <a:xfrm>
                <a:off x="4722812" y="1216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41" name="Rectangle 1140"/>
              <p:cNvSpPr/>
              <p:nvPr userDrawn="1"/>
            </p:nvSpPr>
            <p:spPr bwMode="auto">
              <a:xfrm>
                <a:off x="5180012" y="1216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42" name="Rectangle 1141"/>
              <p:cNvSpPr/>
              <p:nvPr userDrawn="1"/>
            </p:nvSpPr>
            <p:spPr bwMode="auto">
              <a:xfrm>
                <a:off x="5637212" y="1216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43" name="Rectangle 1142"/>
              <p:cNvSpPr/>
              <p:nvPr/>
            </p:nvSpPr>
            <p:spPr bwMode="auto">
              <a:xfrm>
                <a:off x="6094412" y="1216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44" name="Rectangle 1143"/>
              <p:cNvSpPr/>
              <p:nvPr userDrawn="1"/>
            </p:nvSpPr>
            <p:spPr bwMode="auto">
              <a:xfrm>
                <a:off x="6551612" y="1216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45" name="Rectangle 1144"/>
              <p:cNvSpPr/>
              <p:nvPr userDrawn="1"/>
            </p:nvSpPr>
            <p:spPr bwMode="auto">
              <a:xfrm>
                <a:off x="7008812" y="1216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46" name="Rectangle 1145"/>
              <p:cNvSpPr/>
              <p:nvPr userDrawn="1"/>
            </p:nvSpPr>
            <p:spPr bwMode="auto">
              <a:xfrm>
                <a:off x="7466012" y="1216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47" name="Rectangle 1146"/>
              <p:cNvSpPr/>
              <p:nvPr userDrawn="1"/>
            </p:nvSpPr>
            <p:spPr bwMode="auto">
              <a:xfrm>
                <a:off x="7923212" y="1216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48" name="Rectangle 1147"/>
              <p:cNvSpPr/>
              <p:nvPr userDrawn="1"/>
            </p:nvSpPr>
            <p:spPr bwMode="auto">
              <a:xfrm>
                <a:off x="8380412" y="1216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49" name="Rectangle 1148"/>
              <p:cNvSpPr/>
              <p:nvPr userDrawn="1"/>
            </p:nvSpPr>
            <p:spPr bwMode="auto">
              <a:xfrm>
                <a:off x="8837612" y="1216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50" name="Rectangle 1149"/>
              <p:cNvSpPr/>
              <p:nvPr/>
            </p:nvSpPr>
            <p:spPr bwMode="auto">
              <a:xfrm>
                <a:off x="9294812" y="1216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51" name="Rectangle 1150"/>
              <p:cNvSpPr/>
              <p:nvPr userDrawn="1"/>
            </p:nvSpPr>
            <p:spPr bwMode="auto">
              <a:xfrm>
                <a:off x="9752012" y="1216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52" name="Rectangle 1151"/>
              <p:cNvSpPr/>
              <p:nvPr userDrawn="1"/>
            </p:nvSpPr>
            <p:spPr bwMode="auto">
              <a:xfrm>
                <a:off x="10209212" y="1216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53" name="Rectangle 1152"/>
              <p:cNvSpPr/>
              <p:nvPr userDrawn="1"/>
            </p:nvSpPr>
            <p:spPr bwMode="auto">
              <a:xfrm>
                <a:off x="10666412" y="1216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54" name="Rectangle 1153"/>
              <p:cNvSpPr/>
              <p:nvPr userDrawn="1"/>
            </p:nvSpPr>
            <p:spPr bwMode="auto">
              <a:xfrm>
                <a:off x="11123612" y="1216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55" name="Rectangle 1154"/>
              <p:cNvSpPr/>
              <p:nvPr userDrawn="1"/>
            </p:nvSpPr>
            <p:spPr bwMode="auto">
              <a:xfrm>
                <a:off x="11580812" y="1216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56" name="Rectangle 1155"/>
              <p:cNvSpPr/>
              <p:nvPr userDrawn="1"/>
            </p:nvSpPr>
            <p:spPr bwMode="auto">
              <a:xfrm>
                <a:off x="12038012" y="1216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57" name="Rectangle 1156"/>
              <p:cNvSpPr/>
              <p:nvPr/>
            </p:nvSpPr>
            <p:spPr bwMode="auto">
              <a:xfrm>
                <a:off x="-306388" y="1673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58" name="Rectangle 1157"/>
              <p:cNvSpPr/>
              <p:nvPr userDrawn="1"/>
            </p:nvSpPr>
            <p:spPr bwMode="auto">
              <a:xfrm>
                <a:off x="150812" y="1673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59" name="Rectangle 1158"/>
              <p:cNvSpPr/>
              <p:nvPr userDrawn="1"/>
            </p:nvSpPr>
            <p:spPr bwMode="auto">
              <a:xfrm>
                <a:off x="608012" y="1673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60" name="Rectangle 1159"/>
              <p:cNvSpPr/>
              <p:nvPr userDrawn="1"/>
            </p:nvSpPr>
            <p:spPr bwMode="auto">
              <a:xfrm>
                <a:off x="1065212" y="1673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61" name="Rectangle 1160"/>
              <p:cNvSpPr/>
              <p:nvPr userDrawn="1"/>
            </p:nvSpPr>
            <p:spPr bwMode="auto">
              <a:xfrm>
                <a:off x="1522412" y="1673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62" name="Rectangle 1161"/>
              <p:cNvSpPr/>
              <p:nvPr userDrawn="1"/>
            </p:nvSpPr>
            <p:spPr bwMode="auto">
              <a:xfrm>
                <a:off x="1979612" y="1673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63" name="Rectangle 1162"/>
              <p:cNvSpPr/>
              <p:nvPr userDrawn="1"/>
            </p:nvSpPr>
            <p:spPr bwMode="auto">
              <a:xfrm>
                <a:off x="2436812" y="1673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64" name="Rectangle 1163"/>
              <p:cNvSpPr/>
              <p:nvPr/>
            </p:nvSpPr>
            <p:spPr bwMode="auto">
              <a:xfrm>
                <a:off x="2894012" y="1673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65" name="Rectangle 1164"/>
              <p:cNvSpPr/>
              <p:nvPr userDrawn="1"/>
            </p:nvSpPr>
            <p:spPr bwMode="auto">
              <a:xfrm>
                <a:off x="3351212" y="1673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66" name="Rectangle 1165"/>
              <p:cNvSpPr/>
              <p:nvPr userDrawn="1"/>
            </p:nvSpPr>
            <p:spPr bwMode="auto">
              <a:xfrm>
                <a:off x="3808412" y="1673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67" name="Rectangle 1166"/>
              <p:cNvSpPr/>
              <p:nvPr userDrawn="1"/>
            </p:nvSpPr>
            <p:spPr bwMode="auto">
              <a:xfrm>
                <a:off x="4265612" y="1673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68" name="Rectangle 1167"/>
              <p:cNvSpPr/>
              <p:nvPr userDrawn="1"/>
            </p:nvSpPr>
            <p:spPr bwMode="auto">
              <a:xfrm>
                <a:off x="4722812" y="1673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69" name="Rectangle 1168"/>
              <p:cNvSpPr/>
              <p:nvPr userDrawn="1"/>
            </p:nvSpPr>
            <p:spPr bwMode="auto">
              <a:xfrm>
                <a:off x="5180012" y="1673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70" name="Rectangle 1169"/>
              <p:cNvSpPr/>
              <p:nvPr userDrawn="1"/>
            </p:nvSpPr>
            <p:spPr bwMode="auto">
              <a:xfrm>
                <a:off x="5637212" y="1673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71" name="Rectangle 1170"/>
              <p:cNvSpPr/>
              <p:nvPr/>
            </p:nvSpPr>
            <p:spPr bwMode="auto">
              <a:xfrm>
                <a:off x="6094412" y="1673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72" name="Rectangle 1171"/>
              <p:cNvSpPr/>
              <p:nvPr userDrawn="1"/>
            </p:nvSpPr>
            <p:spPr bwMode="auto">
              <a:xfrm>
                <a:off x="6551612" y="1673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73" name="Rectangle 1172"/>
              <p:cNvSpPr/>
              <p:nvPr userDrawn="1"/>
            </p:nvSpPr>
            <p:spPr bwMode="auto">
              <a:xfrm>
                <a:off x="7008812" y="1673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74" name="Rectangle 1173"/>
              <p:cNvSpPr/>
              <p:nvPr userDrawn="1"/>
            </p:nvSpPr>
            <p:spPr bwMode="auto">
              <a:xfrm>
                <a:off x="7466012" y="1673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75" name="Rectangle 1174"/>
              <p:cNvSpPr/>
              <p:nvPr userDrawn="1"/>
            </p:nvSpPr>
            <p:spPr bwMode="auto">
              <a:xfrm>
                <a:off x="7923212" y="1673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76" name="Rectangle 1175"/>
              <p:cNvSpPr/>
              <p:nvPr userDrawn="1"/>
            </p:nvSpPr>
            <p:spPr bwMode="auto">
              <a:xfrm>
                <a:off x="8380412" y="1673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77" name="Rectangle 1176"/>
              <p:cNvSpPr/>
              <p:nvPr userDrawn="1"/>
            </p:nvSpPr>
            <p:spPr bwMode="auto">
              <a:xfrm>
                <a:off x="8837612" y="1673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78" name="Rectangle 1177"/>
              <p:cNvSpPr/>
              <p:nvPr/>
            </p:nvSpPr>
            <p:spPr bwMode="auto">
              <a:xfrm>
                <a:off x="9294812" y="1673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79" name="Rectangle 1178"/>
              <p:cNvSpPr/>
              <p:nvPr userDrawn="1"/>
            </p:nvSpPr>
            <p:spPr bwMode="auto">
              <a:xfrm>
                <a:off x="9752012" y="1673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80" name="Rectangle 1179"/>
              <p:cNvSpPr/>
              <p:nvPr userDrawn="1"/>
            </p:nvSpPr>
            <p:spPr bwMode="auto">
              <a:xfrm>
                <a:off x="10209212" y="1673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81" name="Rectangle 1180"/>
              <p:cNvSpPr/>
              <p:nvPr userDrawn="1"/>
            </p:nvSpPr>
            <p:spPr bwMode="auto">
              <a:xfrm>
                <a:off x="10666412" y="1673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82" name="Rectangle 1181"/>
              <p:cNvSpPr/>
              <p:nvPr userDrawn="1"/>
            </p:nvSpPr>
            <p:spPr bwMode="auto">
              <a:xfrm>
                <a:off x="11123612" y="1673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83" name="Rectangle 1182"/>
              <p:cNvSpPr/>
              <p:nvPr userDrawn="1"/>
            </p:nvSpPr>
            <p:spPr bwMode="auto">
              <a:xfrm>
                <a:off x="11580812" y="1673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84" name="Rectangle 1183"/>
              <p:cNvSpPr/>
              <p:nvPr userDrawn="1"/>
            </p:nvSpPr>
            <p:spPr bwMode="auto">
              <a:xfrm>
                <a:off x="12038012" y="1673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85" name="Rectangle 1184"/>
              <p:cNvSpPr/>
              <p:nvPr/>
            </p:nvSpPr>
            <p:spPr bwMode="auto">
              <a:xfrm>
                <a:off x="-306388" y="2130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86" name="Rectangle 1185"/>
              <p:cNvSpPr/>
              <p:nvPr userDrawn="1"/>
            </p:nvSpPr>
            <p:spPr bwMode="auto">
              <a:xfrm>
                <a:off x="150812" y="2130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87" name="Rectangle 1186"/>
              <p:cNvSpPr/>
              <p:nvPr userDrawn="1"/>
            </p:nvSpPr>
            <p:spPr bwMode="auto">
              <a:xfrm>
                <a:off x="608012" y="2130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88" name="Rectangle 1187"/>
              <p:cNvSpPr/>
              <p:nvPr userDrawn="1"/>
            </p:nvSpPr>
            <p:spPr bwMode="auto">
              <a:xfrm>
                <a:off x="1065212" y="2130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89" name="Rectangle 1188"/>
              <p:cNvSpPr/>
              <p:nvPr userDrawn="1"/>
            </p:nvSpPr>
            <p:spPr bwMode="auto">
              <a:xfrm>
                <a:off x="1522412" y="2130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90" name="Rectangle 1189"/>
              <p:cNvSpPr/>
              <p:nvPr userDrawn="1"/>
            </p:nvSpPr>
            <p:spPr bwMode="auto">
              <a:xfrm>
                <a:off x="1979612" y="2130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91" name="Rectangle 1190"/>
              <p:cNvSpPr/>
              <p:nvPr userDrawn="1"/>
            </p:nvSpPr>
            <p:spPr bwMode="auto">
              <a:xfrm>
                <a:off x="2436812" y="2130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92" name="Rectangle 1191"/>
              <p:cNvSpPr/>
              <p:nvPr/>
            </p:nvSpPr>
            <p:spPr bwMode="auto">
              <a:xfrm>
                <a:off x="2894012" y="2130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93" name="Rectangle 1192"/>
              <p:cNvSpPr/>
              <p:nvPr userDrawn="1"/>
            </p:nvSpPr>
            <p:spPr bwMode="auto">
              <a:xfrm>
                <a:off x="3351212" y="2130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94" name="Rectangle 1193"/>
              <p:cNvSpPr/>
              <p:nvPr userDrawn="1"/>
            </p:nvSpPr>
            <p:spPr bwMode="auto">
              <a:xfrm>
                <a:off x="3808412" y="2130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95" name="Rectangle 1194"/>
              <p:cNvSpPr/>
              <p:nvPr userDrawn="1"/>
            </p:nvSpPr>
            <p:spPr bwMode="auto">
              <a:xfrm>
                <a:off x="4265612" y="2130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96" name="Rectangle 1195"/>
              <p:cNvSpPr/>
              <p:nvPr userDrawn="1"/>
            </p:nvSpPr>
            <p:spPr bwMode="auto">
              <a:xfrm>
                <a:off x="4722812" y="2130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97" name="Rectangle 1196"/>
              <p:cNvSpPr/>
              <p:nvPr userDrawn="1"/>
            </p:nvSpPr>
            <p:spPr bwMode="auto">
              <a:xfrm>
                <a:off x="5180012" y="2130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98" name="Rectangle 1197"/>
              <p:cNvSpPr/>
              <p:nvPr userDrawn="1"/>
            </p:nvSpPr>
            <p:spPr bwMode="auto">
              <a:xfrm>
                <a:off x="5637212" y="2130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199" name="Rectangle 1198"/>
              <p:cNvSpPr/>
              <p:nvPr/>
            </p:nvSpPr>
            <p:spPr bwMode="auto">
              <a:xfrm>
                <a:off x="6094412" y="2130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00" name="Rectangle 1199"/>
              <p:cNvSpPr/>
              <p:nvPr userDrawn="1"/>
            </p:nvSpPr>
            <p:spPr bwMode="auto">
              <a:xfrm>
                <a:off x="6551612" y="2130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01" name="Rectangle 1200"/>
              <p:cNvSpPr/>
              <p:nvPr userDrawn="1"/>
            </p:nvSpPr>
            <p:spPr bwMode="auto">
              <a:xfrm>
                <a:off x="7008812" y="2130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02" name="Rectangle 1201"/>
              <p:cNvSpPr/>
              <p:nvPr userDrawn="1"/>
            </p:nvSpPr>
            <p:spPr bwMode="auto">
              <a:xfrm>
                <a:off x="7466012" y="2130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03" name="Rectangle 1202"/>
              <p:cNvSpPr/>
              <p:nvPr userDrawn="1"/>
            </p:nvSpPr>
            <p:spPr bwMode="auto">
              <a:xfrm>
                <a:off x="7923212" y="2130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04" name="Rectangle 1203"/>
              <p:cNvSpPr/>
              <p:nvPr userDrawn="1"/>
            </p:nvSpPr>
            <p:spPr bwMode="auto">
              <a:xfrm>
                <a:off x="8380412" y="2130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05" name="Rectangle 1204"/>
              <p:cNvSpPr/>
              <p:nvPr userDrawn="1"/>
            </p:nvSpPr>
            <p:spPr bwMode="auto">
              <a:xfrm>
                <a:off x="8837612" y="2130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06" name="Rectangle 1205"/>
              <p:cNvSpPr/>
              <p:nvPr/>
            </p:nvSpPr>
            <p:spPr bwMode="auto">
              <a:xfrm>
                <a:off x="9294812" y="2130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07" name="Rectangle 1206"/>
              <p:cNvSpPr/>
              <p:nvPr userDrawn="1"/>
            </p:nvSpPr>
            <p:spPr bwMode="auto">
              <a:xfrm>
                <a:off x="9752012" y="2130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08" name="Rectangle 1207"/>
              <p:cNvSpPr/>
              <p:nvPr userDrawn="1"/>
            </p:nvSpPr>
            <p:spPr bwMode="auto">
              <a:xfrm>
                <a:off x="10209212" y="2130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09" name="Rectangle 1208"/>
              <p:cNvSpPr/>
              <p:nvPr userDrawn="1"/>
            </p:nvSpPr>
            <p:spPr bwMode="auto">
              <a:xfrm>
                <a:off x="10666412" y="2130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10" name="Rectangle 1209"/>
              <p:cNvSpPr/>
              <p:nvPr userDrawn="1"/>
            </p:nvSpPr>
            <p:spPr bwMode="auto">
              <a:xfrm>
                <a:off x="11123612" y="2130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11" name="Rectangle 1210"/>
              <p:cNvSpPr/>
              <p:nvPr userDrawn="1"/>
            </p:nvSpPr>
            <p:spPr bwMode="auto">
              <a:xfrm>
                <a:off x="11580812" y="2130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12" name="Rectangle 1211"/>
              <p:cNvSpPr/>
              <p:nvPr userDrawn="1"/>
            </p:nvSpPr>
            <p:spPr bwMode="auto">
              <a:xfrm>
                <a:off x="12038012" y="2130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13" name="Rectangle 1212"/>
              <p:cNvSpPr/>
              <p:nvPr/>
            </p:nvSpPr>
            <p:spPr bwMode="auto">
              <a:xfrm>
                <a:off x="-306388" y="2587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14" name="Rectangle 1213"/>
              <p:cNvSpPr/>
              <p:nvPr userDrawn="1"/>
            </p:nvSpPr>
            <p:spPr bwMode="auto">
              <a:xfrm>
                <a:off x="150812" y="2587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15" name="Rectangle 1214"/>
              <p:cNvSpPr/>
              <p:nvPr userDrawn="1"/>
            </p:nvSpPr>
            <p:spPr bwMode="auto">
              <a:xfrm>
                <a:off x="608012" y="2587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16" name="Rectangle 1215"/>
              <p:cNvSpPr/>
              <p:nvPr userDrawn="1"/>
            </p:nvSpPr>
            <p:spPr bwMode="auto">
              <a:xfrm>
                <a:off x="1065212" y="2587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17" name="Rectangle 1216"/>
              <p:cNvSpPr/>
              <p:nvPr userDrawn="1"/>
            </p:nvSpPr>
            <p:spPr bwMode="auto">
              <a:xfrm>
                <a:off x="1522412" y="2587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18" name="Rectangle 1217"/>
              <p:cNvSpPr/>
              <p:nvPr userDrawn="1"/>
            </p:nvSpPr>
            <p:spPr bwMode="auto">
              <a:xfrm>
                <a:off x="1979612" y="2587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19" name="Rectangle 1218"/>
              <p:cNvSpPr/>
              <p:nvPr userDrawn="1"/>
            </p:nvSpPr>
            <p:spPr bwMode="auto">
              <a:xfrm>
                <a:off x="2436812" y="2587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20" name="Rectangle 1219"/>
              <p:cNvSpPr/>
              <p:nvPr/>
            </p:nvSpPr>
            <p:spPr bwMode="auto">
              <a:xfrm>
                <a:off x="2894012" y="2587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21" name="Rectangle 1220"/>
              <p:cNvSpPr/>
              <p:nvPr userDrawn="1"/>
            </p:nvSpPr>
            <p:spPr bwMode="auto">
              <a:xfrm>
                <a:off x="3351212" y="2587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22" name="Rectangle 1221"/>
              <p:cNvSpPr/>
              <p:nvPr userDrawn="1"/>
            </p:nvSpPr>
            <p:spPr bwMode="auto">
              <a:xfrm>
                <a:off x="3808412" y="2587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23" name="Rectangle 1222"/>
              <p:cNvSpPr/>
              <p:nvPr userDrawn="1"/>
            </p:nvSpPr>
            <p:spPr bwMode="auto">
              <a:xfrm>
                <a:off x="4265612" y="2587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24" name="Rectangle 1223"/>
              <p:cNvSpPr/>
              <p:nvPr userDrawn="1"/>
            </p:nvSpPr>
            <p:spPr bwMode="auto">
              <a:xfrm>
                <a:off x="4722812" y="2587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25" name="Rectangle 1224"/>
              <p:cNvSpPr/>
              <p:nvPr userDrawn="1"/>
            </p:nvSpPr>
            <p:spPr bwMode="auto">
              <a:xfrm>
                <a:off x="5180012" y="2587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26" name="Rectangle 1225"/>
              <p:cNvSpPr/>
              <p:nvPr userDrawn="1"/>
            </p:nvSpPr>
            <p:spPr bwMode="auto">
              <a:xfrm>
                <a:off x="5637212" y="2587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27" name="Rectangle 1226"/>
              <p:cNvSpPr/>
              <p:nvPr/>
            </p:nvSpPr>
            <p:spPr bwMode="auto">
              <a:xfrm>
                <a:off x="6094412" y="2587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28" name="Rectangle 1227"/>
              <p:cNvSpPr/>
              <p:nvPr userDrawn="1"/>
            </p:nvSpPr>
            <p:spPr bwMode="auto">
              <a:xfrm>
                <a:off x="6551612" y="2587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29" name="Rectangle 1228"/>
              <p:cNvSpPr/>
              <p:nvPr userDrawn="1"/>
            </p:nvSpPr>
            <p:spPr bwMode="auto">
              <a:xfrm>
                <a:off x="7008812" y="2587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30" name="Rectangle 1229"/>
              <p:cNvSpPr/>
              <p:nvPr userDrawn="1"/>
            </p:nvSpPr>
            <p:spPr bwMode="auto">
              <a:xfrm>
                <a:off x="7466012" y="2587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31" name="Rectangle 1230"/>
              <p:cNvSpPr/>
              <p:nvPr userDrawn="1"/>
            </p:nvSpPr>
            <p:spPr bwMode="auto">
              <a:xfrm>
                <a:off x="7923212" y="2587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32" name="Rectangle 1231"/>
              <p:cNvSpPr/>
              <p:nvPr userDrawn="1"/>
            </p:nvSpPr>
            <p:spPr bwMode="auto">
              <a:xfrm>
                <a:off x="8380412" y="2587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33" name="Rectangle 1232"/>
              <p:cNvSpPr/>
              <p:nvPr userDrawn="1"/>
            </p:nvSpPr>
            <p:spPr bwMode="auto">
              <a:xfrm>
                <a:off x="8837612" y="2587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34" name="Rectangle 1233"/>
              <p:cNvSpPr/>
              <p:nvPr/>
            </p:nvSpPr>
            <p:spPr bwMode="auto">
              <a:xfrm>
                <a:off x="9294812" y="2587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35" name="Rectangle 1234"/>
              <p:cNvSpPr/>
              <p:nvPr userDrawn="1"/>
            </p:nvSpPr>
            <p:spPr bwMode="auto">
              <a:xfrm>
                <a:off x="9752012" y="2587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36" name="Rectangle 1235"/>
              <p:cNvSpPr/>
              <p:nvPr userDrawn="1"/>
            </p:nvSpPr>
            <p:spPr bwMode="auto">
              <a:xfrm>
                <a:off x="10209212" y="2587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37" name="Rectangle 1236"/>
              <p:cNvSpPr/>
              <p:nvPr userDrawn="1"/>
            </p:nvSpPr>
            <p:spPr bwMode="auto">
              <a:xfrm>
                <a:off x="10666412" y="2587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38" name="Rectangle 1237"/>
              <p:cNvSpPr/>
              <p:nvPr userDrawn="1"/>
            </p:nvSpPr>
            <p:spPr bwMode="auto">
              <a:xfrm>
                <a:off x="11123612" y="2587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39" name="Rectangle 1238"/>
              <p:cNvSpPr/>
              <p:nvPr userDrawn="1"/>
            </p:nvSpPr>
            <p:spPr bwMode="auto">
              <a:xfrm>
                <a:off x="11580812" y="2587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40" name="Rectangle 1239"/>
              <p:cNvSpPr/>
              <p:nvPr userDrawn="1"/>
            </p:nvSpPr>
            <p:spPr bwMode="auto">
              <a:xfrm>
                <a:off x="12038012" y="2587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41" name="Rectangle 1240"/>
              <p:cNvSpPr/>
              <p:nvPr/>
            </p:nvSpPr>
            <p:spPr bwMode="auto">
              <a:xfrm>
                <a:off x="-306388" y="3044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42" name="Rectangle 1241"/>
              <p:cNvSpPr/>
              <p:nvPr userDrawn="1"/>
            </p:nvSpPr>
            <p:spPr bwMode="auto">
              <a:xfrm>
                <a:off x="150812" y="3044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43" name="Rectangle 1242"/>
              <p:cNvSpPr/>
              <p:nvPr userDrawn="1"/>
            </p:nvSpPr>
            <p:spPr bwMode="auto">
              <a:xfrm>
                <a:off x="608012" y="3044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44" name="Rectangle 1243"/>
              <p:cNvSpPr/>
              <p:nvPr userDrawn="1"/>
            </p:nvSpPr>
            <p:spPr bwMode="auto">
              <a:xfrm>
                <a:off x="1065212" y="3044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45" name="Rectangle 1244"/>
              <p:cNvSpPr/>
              <p:nvPr userDrawn="1"/>
            </p:nvSpPr>
            <p:spPr bwMode="auto">
              <a:xfrm>
                <a:off x="1522412" y="3044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46" name="Rectangle 1245"/>
              <p:cNvSpPr/>
              <p:nvPr userDrawn="1"/>
            </p:nvSpPr>
            <p:spPr bwMode="auto">
              <a:xfrm>
                <a:off x="1979612" y="3044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47" name="Rectangle 1246"/>
              <p:cNvSpPr/>
              <p:nvPr userDrawn="1"/>
            </p:nvSpPr>
            <p:spPr bwMode="auto">
              <a:xfrm>
                <a:off x="2436812" y="3044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48" name="Rectangle 1247"/>
              <p:cNvSpPr/>
              <p:nvPr/>
            </p:nvSpPr>
            <p:spPr bwMode="auto">
              <a:xfrm>
                <a:off x="2894012" y="3044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49" name="Rectangle 1248"/>
              <p:cNvSpPr/>
              <p:nvPr userDrawn="1"/>
            </p:nvSpPr>
            <p:spPr bwMode="auto">
              <a:xfrm>
                <a:off x="3351212" y="3044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50" name="Rectangle 1249"/>
              <p:cNvSpPr/>
              <p:nvPr userDrawn="1"/>
            </p:nvSpPr>
            <p:spPr bwMode="auto">
              <a:xfrm>
                <a:off x="3808412" y="3044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51" name="Rectangle 1250"/>
              <p:cNvSpPr/>
              <p:nvPr userDrawn="1"/>
            </p:nvSpPr>
            <p:spPr bwMode="auto">
              <a:xfrm>
                <a:off x="4265612" y="3044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52" name="Rectangle 1251"/>
              <p:cNvSpPr/>
              <p:nvPr userDrawn="1"/>
            </p:nvSpPr>
            <p:spPr bwMode="auto">
              <a:xfrm>
                <a:off x="4722812" y="3044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53" name="Rectangle 1252"/>
              <p:cNvSpPr/>
              <p:nvPr userDrawn="1"/>
            </p:nvSpPr>
            <p:spPr bwMode="auto">
              <a:xfrm>
                <a:off x="5180012" y="3044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54" name="Rectangle 1253"/>
              <p:cNvSpPr/>
              <p:nvPr userDrawn="1"/>
            </p:nvSpPr>
            <p:spPr bwMode="auto">
              <a:xfrm>
                <a:off x="5637212" y="3044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55" name="Rectangle 1254"/>
              <p:cNvSpPr/>
              <p:nvPr/>
            </p:nvSpPr>
            <p:spPr bwMode="auto">
              <a:xfrm>
                <a:off x="6094412" y="3044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56" name="Rectangle 1255"/>
              <p:cNvSpPr/>
              <p:nvPr userDrawn="1"/>
            </p:nvSpPr>
            <p:spPr bwMode="auto">
              <a:xfrm>
                <a:off x="6551612" y="3044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57" name="Rectangle 1256"/>
              <p:cNvSpPr/>
              <p:nvPr userDrawn="1"/>
            </p:nvSpPr>
            <p:spPr bwMode="auto">
              <a:xfrm>
                <a:off x="7008812" y="3044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58" name="Rectangle 1257"/>
              <p:cNvSpPr/>
              <p:nvPr userDrawn="1"/>
            </p:nvSpPr>
            <p:spPr bwMode="auto">
              <a:xfrm>
                <a:off x="7466012" y="3044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59" name="Rectangle 1258"/>
              <p:cNvSpPr/>
              <p:nvPr userDrawn="1"/>
            </p:nvSpPr>
            <p:spPr bwMode="auto">
              <a:xfrm>
                <a:off x="7923212" y="3044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60" name="Rectangle 1259"/>
              <p:cNvSpPr/>
              <p:nvPr userDrawn="1"/>
            </p:nvSpPr>
            <p:spPr bwMode="auto">
              <a:xfrm>
                <a:off x="8380412" y="3044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61" name="Rectangle 1260"/>
              <p:cNvSpPr/>
              <p:nvPr userDrawn="1"/>
            </p:nvSpPr>
            <p:spPr bwMode="auto">
              <a:xfrm>
                <a:off x="8837612" y="3044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62" name="Rectangle 1261"/>
              <p:cNvSpPr/>
              <p:nvPr/>
            </p:nvSpPr>
            <p:spPr bwMode="auto">
              <a:xfrm>
                <a:off x="9294812" y="3044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63" name="Rectangle 1262"/>
              <p:cNvSpPr/>
              <p:nvPr userDrawn="1"/>
            </p:nvSpPr>
            <p:spPr bwMode="auto">
              <a:xfrm>
                <a:off x="9752012" y="3044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64" name="Rectangle 1263"/>
              <p:cNvSpPr/>
              <p:nvPr userDrawn="1"/>
            </p:nvSpPr>
            <p:spPr bwMode="auto">
              <a:xfrm>
                <a:off x="10209212" y="3044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65" name="Rectangle 1264"/>
              <p:cNvSpPr/>
              <p:nvPr userDrawn="1"/>
            </p:nvSpPr>
            <p:spPr bwMode="auto">
              <a:xfrm>
                <a:off x="10666412" y="3044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66" name="Rectangle 1265"/>
              <p:cNvSpPr/>
              <p:nvPr userDrawn="1"/>
            </p:nvSpPr>
            <p:spPr bwMode="auto">
              <a:xfrm>
                <a:off x="11123612" y="3044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67" name="Rectangle 1266"/>
              <p:cNvSpPr/>
              <p:nvPr userDrawn="1"/>
            </p:nvSpPr>
            <p:spPr bwMode="auto">
              <a:xfrm>
                <a:off x="11580812" y="3044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68" name="Rectangle 1267"/>
              <p:cNvSpPr/>
              <p:nvPr userDrawn="1"/>
            </p:nvSpPr>
            <p:spPr bwMode="auto">
              <a:xfrm>
                <a:off x="12038012" y="3044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69" name="Rectangle 1268"/>
              <p:cNvSpPr/>
              <p:nvPr/>
            </p:nvSpPr>
            <p:spPr bwMode="auto">
              <a:xfrm>
                <a:off x="-306388" y="3502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70" name="Rectangle 1269"/>
              <p:cNvSpPr/>
              <p:nvPr userDrawn="1"/>
            </p:nvSpPr>
            <p:spPr bwMode="auto">
              <a:xfrm>
                <a:off x="150812" y="3502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71" name="Rectangle 1270"/>
              <p:cNvSpPr/>
              <p:nvPr userDrawn="1"/>
            </p:nvSpPr>
            <p:spPr bwMode="auto">
              <a:xfrm>
                <a:off x="608012" y="3502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72" name="Rectangle 1271"/>
              <p:cNvSpPr/>
              <p:nvPr userDrawn="1"/>
            </p:nvSpPr>
            <p:spPr bwMode="auto">
              <a:xfrm>
                <a:off x="1065212" y="3502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73" name="Rectangle 1272"/>
              <p:cNvSpPr/>
              <p:nvPr userDrawn="1"/>
            </p:nvSpPr>
            <p:spPr bwMode="auto">
              <a:xfrm>
                <a:off x="1522412" y="3502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74" name="Rectangle 1273"/>
              <p:cNvSpPr/>
              <p:nvPr userDrawn="1"/>
            </p:nvSpPr>
            <p:spPr bwMode="auto">
              <a:xfrm>
                <a:off x="1979612" y="3502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75" name="Rectangle 1274"/>
              <p:cNvSpPr/>
              <p:nvPr userDrawn="1"/>
            </p:nvSpPr>
            <p:spPr bwMode="auto">
              <a:xfrm>
                <a:off x="2436812" y="3502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76" name="Rectangle 1275"/>
              <p:cNvSpPr/>
              <p:nvPr/>
            </p:nvSpPr>
            <p:spPr bwMode="auto">
              <a:xfrm>
                <a:off x="2894012" y="3502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77" name="Rectangle 1276"/>
              <p:cNvSpPr/>
              <p:nvPr userDrawn="1"/>
            </p:nvSpPr>
            <p:spPr bwMode="auto">
              <a:xfrm>
                <a:off x="3351212" y="3502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78" name="Rectangle 1277"/>
              <p:cNvSpPr/>
              <p:nvPr userDrawn="1"/>
            </p:nvSpPr>
            <p:spPr bwMode="auto">
              <a:xfrm>
                <a:off x="3808412" y="3502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79" name="Rectangle 1278"/>
              <p:cNvSpPr/>
              <p:nvPr userDrawn="1"/>
            </p:nvSpPr>
            <p:spPr bwMode="auto">
              <a:xfrm>
                <a:off x="4265612" y="3502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80" name="Rectangle 1279"/>
              <p:cNvSpPr/>
              <p:nvPr userDrawn="1"/>
            </p:nvSpPr>
            <p:spPr bwMode="auto">
              <a:xfrm>
                <a:off x="4722812" y="3502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81" name="Rectangle 1280"/>
              <p:cNvSpPr/>
              <p:nvPr userDrawn="1"/>
            </p:nvSpPr>
            <p:spPr bwMode="auto">
              <a:xfrm>
                <a:off x="5180012" y="3502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82" name="Rectangle 1281"/>
              <p:cNvSpPr/>
              <p:nvPr userDrawn="1"/>
            </p:nvSpPr>
            <p:spPr bwMode="auto">
              <a:xfrm>
                <a:off x="5637212" y="3502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83" name="Rectangle 1282"/>
              <p:cNvSpPr/>
              <p:nvPr/>
            </p:nvSpPr>
            <p:spPr bwMode="auto">
              <a:xfrm>
                <a:off x="6094412" y="3502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84" name="Rectangle 1283"/>
              <p:cNvSpPr/>
              <p:nvPr userDrawn="1"/>
            </p:nvSpPr>
            <p:spPr bwMode="auto">
              <a:xfrm>
                <a:off x="6551612" y="3502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85" name="Rectangle 1284"/>
              <p:cNvSpPr/>
              <p:nvPr userDrawn="1"/>
            </p:nvSpPr>
            <p:spPr bwMode="auto">
              <a:xfrm>
                <a:off x="7008812" y="3502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86" name="Rectangle 1285"/>
              <p:cNvSpPr/>
              <p:nvPr userDrawn="1"/>
            </p:nvSpPr>
            <p:spPr bwMode="auto">
              <a:xfrm>
                <a:off x="7466012" y="3502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87" name="Rectangle 1286"/>
              <p:cNvSpPr/>
              <p:nvPr userDrawn="1"/>
            </p:nvSpPr>
            <p:spPr bwMode="auto">
              <a:xfrm>
                <a:off x="7923212" y="3502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88" name="Rectangle 1287"/>
              <p:cNvSpPr/>
              <p:nvPr userDrawn="1"/>
            </p:nvSpPr>
            <p:spPr bwMode="auto">
              <a:xfrm>
                <a:off x="8380412" y="3502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89" name="Rectangle 1288"/>
              <p:cNvSpPr/>
              <p:nvPr userDrawn="1"/>
            </p:nvSpPr>
            <p:spPr bwMode="auto">
              <a:xfrm>
                <a:off x="8837612" y="3502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90" name="Rectangle 1289"/>
              <p:cNvSpPr/>
              <p:nvPr/>
            </p:nvSpPr>
            <p:spPr bwMode="auto">
              <a:xfrm>
                <a:off x="9294812" y="3502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91" name="Rectangle 1290"/>
              <p:cNvSpPr/>
              <p:nvPr userDrawn="1"/>
            </p:nvSpPr>
            <p:spPr bwMode="auto">
              <a:xfrm>
                <a:off x="9752012" y="3502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92" name="Rectangle 1291"/>
              <p:cNvSpPr/>
              <p:nvPr userDrawn="1"/>
            </p:nvSpPr>
            <p:spPr bwMode="auto">
              <a:xfrm>
                <a:off x="10209212" y="3502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93" name="Rectangle 1292"/>
              <p:cNvSpPr/>
              <p:nvPr userDrawn="1"/>
            </p:nvSpPr>
            <p:spPr bwMode="auto">
              <a:xfrm>
                <a:off x="10666412" y="3502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94" name="Rectangle 1293"/>
              <p:cNvSpPr/>
              <p:nvPr userDrawn="1"/>
            </p:nvSpPr>
            <p:spPr bwMode="auto">
              <a:xfrm>
                <a:off x="11123612" y="3502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95" name="Rectangle 1294"/>
              <p:cNvSpPr/>
              <p:nvPr userDrawn="1"/>
            </p:nvSpPr>
            <p:spPr bwMode="auto">
              <a:xfrm>
                <a:off x="11580812" y="3502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96" name="Rectangle 1295"/>
              <p:cNvSpPr/>
              <p:nvPr userDrawn="1"/>
            </p:nvSpPr>
            <p:spPr bwMode="auto">
              <a:xfrm>
                <a:off x="12038012" y="3502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97" name="Rectangle 1296"/>
              <p:cNvSpPr/>
              <p:nvPr/>
            </p:nvSpPr>
            <p:spPr bwMode="auto">
              <a:xfrm>
                <a:off x="-306388" y="3959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98" name="Rectangle 1297"/>
              <p:cNvSpPr/>
              <p:nvPr userDrawn="1"/>
            </p:nvSpPr>
            <p:spPr bwMode="auto">
              <a:xfrm>
                <a:off x="150812" y="3959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299" name="Rectangle 1298"/>
              <p:cNvSpPr/>
              <p:nvPr userDrawn="1"/>
            </p:nvSpPr>
            <p:spPr bwMode="auto">
              <a:xfrm>
                <a:off x="608012" y="3959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00" name="Rectangle 1299"/>
              <p:cNvSpPr/>
              <p:nvPr userDrawn="1"/>
            </p:nvSpPr>
            <p:spPr bwMode="auto">
              <a:xfrm>
                <a:off x="1065212" y="3959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01" name="Rectangle 1300"/>
              <p:cNvSpPr/>
              <p:nvPr userDrawn="1"/>
            </p:nvSpPr>
            <p:spPr bwMode="auto">
              <a:xfrm>
                <a:off x="1522412" y="3959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02" name="Rectangle 1301"/>
              <p:cNvSpPr/>
              <p:nvPr userDrawn="1"/>
            </p:nvSpPr>
            <p:spPr bwMode="auto">
              <a:xfrm>
                <a:off x="1979612" y="3959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03" name="Rectangle 1302"/>
              <p:cNvSpPr/>
              <p:nvPr userDrawn="1"/>
            </p:nvSpPr>
            <p:spPr bwMode="auto">
              <a:xfrm>
                <a:off x="2436812" y="3959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04" name="Rectangle 1303"/>
              <p:cNvSpPr/>
              <p:nvPr/>
            </p:nvSpPr>
            <p:spPr bwMode="auto">
              <a:xfrm>
                <a:off x="2894012" y="3959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05" name="Rectangle 1304"/>
              <p:cNvSpPr/>
              <p:nvPr userDrawn="1"/>
            </p:nvSpPr>
            <p:spPr bwMode="auto">
              <a:xfrm>
                <a:off x="3351212" y="3959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06" name="Rectangle 1305"/>
              <p:cNvSpPr/>
              <p:nvPr userDrawn="1"/>
            </p:nvSpPr>
            <p:spPr bwMode="auto">
              <a:xfrm>
                <a:off x="3808412" y="3959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07" name="Rectangle 1306"/>
              <p:cNvSpPr/>
              <p:nvPr userDrawn="1"/>
            </p:nvSpPr>
            <p:spPr bwMode="auto">
              <a:xfrm>
                <a:off x="4265612" y="3959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08" name="Rectangle 1307"/>
              <p:cNvSpPr/>
              <p:nvPr userDrawn="1"/>
            </p:nvSpPr>
            <p:spPr bwMode="auto">
              <a:xfrm>
                <a:off x="4722812" y="3959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09" name="Rectangle 1308"/>
              <p:cNvSpPr/>
              <p:nvPr userDrawn="1"/>
            </p:nvSpPr>
            <p:spPr bwMode="auto">
              <a:xfrm>
                <a:off x="5180012" y="3959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10" name="Rectangle 1309"/>
              <p:cNvSpPr/>
              <p:nvPr userDrawn="1"/>
            </p:nvSpPr>
            <p:spPr bwMode="auto">
              <a:xfrm>
                <a:off x="5637212" y="3959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11" name="Rectangle 1310"/>
              <p:cNvSpPr/>
              <p:nvPr/>
            </p:nvSpPr>
            <p:spPr bwMode="auto">
              <a:xfrm>
                <a:off x="6094412" y="3959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12" name="Rectangle 1311"/>
              <p:cNvSpPr/>
              <p:nvPr userDrawn="1"/>
            </p:nvSpPr>
            <p:spPr bwMode="auto">
              <a:xfrm>
                <a:off x="6551612" y="3959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13" name="Rectangle 1312"/>
              <p:cNvSpPr/>
              <p:nvPr userDrawn="1"/>
            </p:nvSpPr>
            <p:spPr bwMode="auto">
              <a:xfrm>
                <a:off x="7008812" y="3959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14" name="Rectangle 1313"/>
              <p:cNvSpPr/>
              <p:nvPr userDrawn="1"/>
            </p:nvSpPr>
            <p:spPr bwMode="auto">
              <a:xfrm>
                <a:off x="7466012" y="3959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15" name="Rectangle 1314"/>
              <p:cNvSpPr/>
              <p:nvPr userDrawn="1"/>
            </p:nvSpPr>
            <p:spPr bwMode="auto">
              <a:xfrm>
                <a:off x="7923212" y="3959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16" name="Rectangle 1315"/>
              <p:cNvSpPr/>
              <p:nvPr userDrawn="1"/>
            </p:nvSpPr>
            <p:spPr bwMode="auto">
              <a:xfrm>
                <a:off x="8380412" y="3959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17" name="Rectangle 1316"/>
              <p:cNvSpPr/>
              <p:nvPr userDrawn="1"/>
            </p:nvSpPr>
            <p:spPr bwMode="auto">
              <a:xfrm>
                <a:off x="8837612" y="3959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18" name="Rectangle 1317"/>
              <p:cNvSpPr/>
              <p:nvPr/>
            </p:nvSpPr>
            <p:spPr bwMode="auto">
              <a:xfrm>
                <a:off x="9294812" y="3959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19" name="Rectangle 1318"/>
              <p:cNvSpPr/>
              <p:nvPr userDrawn="1"/>
            </p:nvSpPr>
            <p:spPr bwMode="auto">
              <a:xfrm>
                <a:off x="9752012" y="3959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20" name="Rectangle 1319"/>
              <p:cNvSpPr/>
              <p:nvPr userDrawn="1"/>
            </p:nvSpPr>
            <p:spPr bwMode="auto">
              <a:xfrm>
                <a:off x="10209212" y="3959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21" name="Rectangle 1320"/>
              <p:cNvSpPr/>
              <p:nvPr userDrawn="1"/>
            </p:nvSpPr>
            <p:spPr bwMode="auto">
              <a:xfrm>
                <a:off x="10666412" y="3959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22" name="Rectangle 1321"/>
              <p:cNvSpPr/>
              <p:nvPr userDrawn="1"/>
            </p:nvSpPr>
            <p:spPr bwMode="auto">
              <a:xfrm>
                <a:off x="11123612" y="3959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23" name="Rectangle 1322"/>
              <p:cNvSpPr/>
              <p:nvPr userDrawn="1"/>
            </p:nvSpPr>
            <p:spPr bwMode="auto">
              <a:xfrm>
                <a:off x="11580812" y="3959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24" name="Rectangle 1323"/>
              <p:cNvSpPr/>
              <p:nvPr userDrawn="1"/>
            </p:nvSpPr>
            <p:spPr bwMode="auto">
              <a:xfrm>
                <a:off x="12038012" y="3959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25" name="Rectangle 1324"/>
              <p:cNvSpPr/>
              <p:nvPr/>
            </p:nvSpPr>
            <p:spPr bwMode="auto">
              <a:xfrm>
                <a:off x="-306388" y="4416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26" name="Rectangle 1325"/>
              <p:cNvSpPr/>
              <p:nvPr userDrawn="1"/>
            </p:nvSpPr>
            <p:spPr bwMode="auto">
              <a:xfrm>
                <a:off x="150812" y="4416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27" name="Rectangle 1326"/>
              <p:cNvSpPr/>
              <p:nvPr userDrawn="1"/>
            </p:nvSpPr>
            <p:spPr bwMode="auto">
              <a:xfrm>
                <a:off x="608012" y="4416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28" name="Rectangle 1327"/>
              <p:cNvSpPr/>
              <p:nvPr userDrawn="1"/>
            </p:nvSpPr>
            <p:spPr bwMode="auto">
              <a:xfrm>
                <a:off x="1065212" y="4416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29" name="Rectangle 1328"/>
              <p:cNvSpPr/>
              <p:nvPr userDrawn="1"/>
            </p:nvSpPr>
            <p:spPr bwMode="auto">
              <a:xfrm>
                <a:off x="1522412" y="4416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30" name="Rectangle 1329"/>
              <p:cNvSpPr/>
              <p:nvPr userDrawn="1"/>
            </p:nvSpPr>
            <p:spPr bwMode="auto">
              <a:xfrm>
                <a:off x="1979612" y="4416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31" name="Rectangle 1330"/>
              <p:cNvSpPr/>
              <p:nvPr userDrawn="1"/>
            </p:nvSpPr>
            <p:spPr bwMode="auto">
              <a:xfrm>
                <a:off x="2436812" y="4416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32" name="Rectangle 1331"/>
              <p:cNvSpPr/>
              <p:nvPr/>
            </p:nvSpPr>
            <p:spPr bwMode="auto">
              <a:xfrm>
                <a:off x="2894012" y="4416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33" name="Rectangle 1332"/>
              <p:cNvSpPr/>
              <p:nvPr userDrawn="1"/>
            </p:nvSpPr>
            <p:spPr bwMode="auto">
              <a:xfrm>
                <a:off x="3351212" y="4416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34" name="Rectangle 1333"/>
              <p:cNvSpPr/>
              <p:nvPr userDrawn="1"/>
            </p:nvSpPr>
            <p:spPr bwMode="auto">
              <a:xfrm>
                <a:off x="3808412" y="4416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35" name="Rectangle 1334"/>
              <p:cNvSpPr/>
              <p:nvPr userDrawn="1"/>
            </p:nvSpPr>
            <p:spPr bwMode="auto">
              <a:xfrm>
                <a:off x="4265612" y="4416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36" name="Rectangle 1335"/>
              <p:cNvSpPr/>
              <p:nvPr userDrawn="1"/>
            </p:nvSpPr>
            <p:spPr bwMode="auto">
              <a:xfrm>
                <a:off x="4722812" y="4416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37" name="Rectangle 1336"/>
              <p:cNvSpPr/>
              <p:nvPr userDrawn="1"/>
            </p:nvSpPr>
            <p:spPr bwMode="auto">
              <a:xfrm>
                <a:off x="5180012" y="4416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38" name="Rectangle 1337"/>
              <p:cNvSpPr/>
              <p:nvPr userDrawn="1"/>
            </p:nvSpPr>
            <p:spPr bwMode="auto">
              <a:xfrm>
                <a:off x="5637212" y="4416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39" name="Rectangle 1338"/>
              <p:cNvSpPr/>
              <p:nvPr/>
            </p:nvSpPr>
            <p:spPr bwMode="auto">
              <a:xfrm>
                <a:off x="6094412" y="4416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40" name="Rectangle 1339"/>
              <p:cNvSpPr/>
              <p:nvPr userDrawn="1"/>
            </p:nvSpPr>
            <p:spPr bwMode="auto">
              <a:xfrm>
                <a:off x="6551612" y="4416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41" name="Rectangle 1340"/>
              <p:cNvSpPr/>
              <p:nvPr userDrawn="1"/>
            </p:nvSpPr>
            <p:spPr bwMode="auto">
              <a:xfrm>
                <a:off x="7008812" y="4416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42" name="Rectangle 1341"/>
              <p:cNvSpPr/>
              <p:nvPr userDrawn="1"/>
            </p:nvSpPr>
            <p:spPr bwMode="auto">
              <a:xfrm>
                <a:off x="7466012" y="4416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43" name="Rectangle 1342"/>
              <p:cNvSpPr/>
              <p:nvPr userDrawn="1"/>
            </p:nvSpPr>
            <p:spPr bwMode="auto">
              <a:xfrm>
                <a:off x="7923212" y="4416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44" name="Rectangle 1343"/>
              <p:cNvSpPr/>
              <p:nvPr userDrawn="1"/>
            </p:nvSpPr>
            <p:spPr bwMode="auto">
              <a:xfrm>
                <a:off x="8380412" y="4416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45" name="Rectangle 1344"/>
              <p:cNvSpPr/>
              <p:nvPr userDrawn="1"/>
            </p:nvSpPr>
            <p:spPr bwMode="auto">
              <a:xfrm>
                <a:off x="8837612" y="4416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46" name="Rectangle 1345"/>
              <p:cNvSpPr/>
              <p:nvPr/>
            </p:nvSpPr>
            <p:spPr bwMode="auto">
              <a:xfrm>
                <a:off x="9294812" y="4416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47" name="Rectangle 1346"/>
              <p:cNvSpPr/>
              <p:nvPr userDrawn="1"/>
            </p:nvSpPr>
            <p:spPr bwMode="auto">
              <a:xfrm>
                <a:off x="9752012" y="4416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48" name="Rectangle 1347"/>
              <p:cNvSpPr/>
              <p:nvPr userDrawn="1"/>
            </p:nvSpPr>
            <p:spPr bwMode="auto">
              <a:xfrm>
                <a:off x="10209212" y="4416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49" name="Rectangle 1348"/>
              <p:cNvSpPr/>
              <p:nvPr userDrawn="1"/>
            </p:nvSpPr>
            <p:spPr bwMode="auto">
              <a:xfrm>
                <a:off x="10666412" y="4416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50" name="Rectangle 1349"/>
              <p:cNvSpPr/>
              <p:nvPr userDrawn="1"/>
            </p:nvSpPr>
            <p:spPr bwMode="auto">
              <a:xfrm>
                <a:off x="11123612" y="4416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51" name="Rectangle 1350"/>
              <p:cNvSpPr/>
              <p:nvPr userDrawn="1"/>
            </p:nvSpPr>
            <p:spPr bwMode="auto">
              <a:xfrm>
                <a:off x="11580812" y="4416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52" name="Rectangle 1351"/>
              <p:cNvSpPr/>
              <p:nvPr userDrawn="1"/>
            </p:nvSpPr>
            <p:spPr bwMode="auto">
              <a:xfrm>
                <a:off x="12038012" y="4416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53" name="Rectangle 1352"/>
              <p:cNvSpPr/>
              <p:nvPr/>
            </p:nvSpPr>
            <p:spPr bwMode="auto">
              <a:xfrm>
                <a:off x="-306388" y="4873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54" name="Rectangle 1353"/>
              <p:cNvSpPr/>
              <p:nvPr userDrawn="1"/>
            </p:nvSpPr>
            <p:spPr bwMode="auto">
              <a:xfrm>
                <a:off x="150812" y="4873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55" name="Rectangle 1354"/>
              <p:cNvSpPr/>
              <p:nvPr userDrawn="1"/>
            </p:nvSpPr>
            <p:spPr bwMode="auto">
              <a:xfrm>
                <a:off x="608012" y="4873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56" name="Rectangle 1355"/>
              <p:cNvSpPr/>
              <p:nvPr userDrawn="1"/>
            </p:nvSpPr>
            <p:spPr bwMode="auto">
              <a:xfrm>
                <a:off x="1065212" y="4873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57" name="Rectangle 1356"/>
              <p:cNvSpPr/>
              <p:nvPr userDrawn="1"/>
            </p:nvSpPr>
            <p:spPr bwMode="auto">
              <a:xfrm>
                <a:off x="1522412" y="4873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58" name="Rectangle 1357"/>
              <p:cNvSpPr/>
              <p:nvPr userDrawn="1"/>
            </p:nvSpPr>
            <p:spPr bwMode="auto">
              <a:xfrm>
                <a:off x="1979612" y="4873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59" name="Rectangle 1358"/>
              <p:cNvSpPr/>
              <p:nvPr userDrawn="1"/>
            </p:nvSpPr>
            <p:spPr bwMode="auto">
              <a:xfrm>
                <a:off x="2436812" y="4873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60" name="Rectangle 1359"/>
              <p:cNvSpPr/>
              <p:nvPr/>
            </p:nvSpPr>
            <p:spPr bwMode="auto">
              <a:xfrm>
                <a:off x="2894012" y="4873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61" name="Rectangle 1360"/>
              <p:cNvSpPr/>
              <p:nvPr userDrawn="1"/>
            </p:nvSpPr>
            <p:spPr bwMode="auto">
              <a:xfrm>
                <a:off x="3351212" y="4873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62" name="Rectangle 1361"/>
              <p:cNvSpPr/>
              <p:nvPr userDrawn="1"/>
            </p:nvSpPr>
            <p:spPr bwMode="auto">
              <a:xfrm>
                <a:off x="3808412" y="4873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63" name="Rectangle 1362"/>
              <p:cNvSpPr/>
              <p:nvPr userDrawn="1"/>
            </p:nvSpPr>
            <p:spPr bwMode="auto">
              <a:xfrm>
                <a:off x="4265612" y="4873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64" name="Rectangle 1363"/>
              <p:cNvSpPr/>
              <p:nvPr userDrawn="1"/>
            </p:nvSpPr>
            <p:spPr bwMode="auto">
              <a:xfrm>
                <a:off x="4722812" y="4873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65" name="Rectangle 1364"/>
              <p:cNvSpPr/>
              <p:nvPr userDrawn="1"/>
            </p:nvSpPr>
            <p:spPr bwMode="auto">
              <a:xfrm>
                <a:off x="5180012" y="4873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66" name="Rectangle 1365"/>
              <p:cNvSpPr/>
              <p:nvPr userDrawn="1"/>
            </p:nvSpPr>
            <p:spPr bwMode="auto">
              <a:xfrm>
                <a:off x="5637212" y="4873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67" name="Rectangle 1366"/>
              <p:cNvSpPr/>
              <p:nvPr/>
            </p:nvSpPr>
            <p:spPr bwMode="auto">
              <a:xfrm>
                <a:off x="6094412" y="4873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68" name="Rectangle 1367"/>
              <p:cNvSpPr/>
              <p:nvPr userDrawn="1"/>
            </p:nvSpPr>
            <p:spPr bwMode="auto">
              <a:xfrm>
                <a:off x="6551612" y="4873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69" name="Rectangle 1368"/>
              <p:cNvSpPr/>
              <p:nvPr userDrawn="1"/>
            </p:nvSpPr>
            <p:spPr bwMode="auto">
              <a:xfrm>
                <a:off x="7008812" y="4873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70" name="Rectangle 1369"/>
              <p:cNvSpPr/>
              <p:nvPr userDrawn="1"/>
            </p:nvSpPr>
            <p:spPr bwMode="auto">
              <a:xfrm>
                <a:off x="7466012" y="4873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71" name="Rectangle 1370"/>
              <p:cNvSpPr/>
              <p:nvPr userDrawn="1"/>
            </p:nvSpPr>
            <p:spPr bwMode="auto">
              <a:xfrm>
                <a:off x="7923212" y="4873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72" name="Rectangle 1371"/>
              <p:cNvSpPr/>
              <p:nvPr userDrawn="1"/>
            </p:nvSpPr>
            <p:spPr bwMode="auto">
              <a:xfrm>
                <a:off x="8380412" y="4873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73" name="Rectangle 1372"/>
              <p:cNvSpPr/>
              <p:nvPr userDrawn="1"/>
            </p:nvSpPr>
            <p:spPr bwMode="auto">
              <a:xfrm>
                <a:off x="8837612" y="4873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74" name="Rectangle 1373"/>
              <p:cNvSpPr/>
              <p:nvPr/>
            </p:nvSpPr>
            <p:spPr bwMode="auto">
              <a:xfrm>
                <a:off x="9294812" y="4873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75" name="Rectangle 1374"/>
              <p:cNvSpPr/>
              <p:nvPr userDrawn="1"/>
            </p:nvSpPr>
            <p:spPr bwMode="auto">
              <a:xfrm>
                <a:off x="9752012" y="4873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76" name="Rectangle 1375"/>
              <p:cNvSpPr/>
              <p:nvPr userDrawn="1"/>
            </p:nvSpPr>
            <p:spPr bwMode="auto">
              <a:xfrm>
                <a:off x="10209212" y="4873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77" name="Rectangle 1376"/>
              <p:cNvSpPr/>
              <p:nvPr userDrawn="1"/>
            </p:nvSpPr>
            <p:spPr bwMode="auto">
              <a:xfrm>
                <a:off x="10666412" y="4873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78" name="Rectangle 1377"/>
              <p:cNvSpPr/>
              <p:nvPr userDrawn="1"/>
            </p:nvSpPr>
            <p:spPr bwMode="auto">
              <a:xfrm>
                <a:off x="11123612" y="4873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79" name="Rectangle 1378"/>
              <p:cNvSpPr/>
              <p:nvPr userDrawn="1"/>
            </p:nvSpPr>
            <p:spPr bwMode="auto">
              <a:xfrm>
                <a:off x="11580812" y="4873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80" name="Rectangle 1379"/>
              <p:cNvSpPr/>
              <p:nvPr userDrawn="1"/>
            </p:nvSpPr>
            <p:spPr bwMode="auto">
              <a:xfrm>
                <a:off x="12038012" y="4873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81" name="Rectangle 1380"/>
              <p:cNvSpPr/>
              <p:nvPr/>
            </p:nvSpPr>
            <p:spPr bwMode="auto">
              <a:xfrm>
                <a:off x="-306388" y="5330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82" name="Rectangle 1381"/>
              <p:cNvSpPr/>
              <p:nvPr userDrawn="1"/>
            </p:nvSpPr>
            <p:spPr bwMode="auto">
              <a:xfrm>
                <a:off x="150812" y="5330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83" name="Rectangle 1382"/>
              <p:cNvSpPr/>
              <p:nvPr userDrawn="1"/>
            </p:nvSpPr>
            <p:spPr bwMode="auto">
              <a:xfrm>
                <a:off x="608012" y="5330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84" name="Rectangle 1383"/>
              <p:cNvSpPr/>
              <p:nvPr userDrawn="1"/>
            </p:nvSpPr>
            <p:spPr bwMode="auto">
              <a:xfrm>
                <a:off x="1065212" y="5330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85" name="Rectangle 1384"/>
              <p:cNvSpPr/>
              <p:nvPr userDrawn="1"/>
            </p:nvSpPr>
            <p:spPr bwMode="auto">
              <a:xfrm>
                <a:off x="1522412" y="5330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86" name="Rectangle 1385"/>
              <p:cNvSpPr/>
              <p:nvPr userDrawn="1"/>
            </p:nvSpPr>
            <p:spPr bwMode="auto">
              <a:xfrm>
                <a:off x="1979612" y="5330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87" name="Rectangle 1386"/>
              <p:cNvSpPr/>
              <p:nvPr userDrawn="1"/>
            </p:nvSpPr>
            <p:spPr bwMode="auto">
              <a:xfrm>
                <a:off x="2436812" y="5330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88" name="Rectangle 1387"/>
              <p:cNvSpPr/>
              <p:nvPr/>
            </p:nvSpPr>
            <p:spPr bwMode="auto">
              <a:xfrm>
                <a:off x="2894012" y="5330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89" name="Rectangle 1388"/>
              <p:cNvSpPr/>
              <p:nvPr userDrawn="1"/>
            </p:nvSpPr>
            <p:spPr bwMode="auto">
              <a:xfrm>
                <a:off x="3351212" y="5330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90" name="Rectangle 1389"/>
              <p:cNvSpPr/>
              <p:nvPr userDrawn="1"/>
            </p:nvSpPr>
            <p:spPr bwMode="auto">
              <a:xfrm>
                <a:off x="3808412" y="5330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91" name="Rectangle 1390"/>
              <p:cNvSpPr/>
              <p:nvPr userDrawn="1"/>
            </p:nvSpPr>
            <p:spPr bwMode="auto">
              <a:xfrm>
                <a:off x="4265612" y="5330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92" name="Rectangle 1391"/>
              <p:cNvSpPr/>
              <p:nvPr userDrawn="1"/>
            </p:nvSpPr>
            <p:spPr bwMode="auto">
              <a:xfrm>
                <a:off x="4722812" y="5330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93" name="Rectangle 1392"/>
              <p:cNvSpPr/>
              <p:nvPr userDrawn="1"/>
            </p:nvSpPr>
            <p:spPr bwMode="auto">
              <a:xfrm>
                <a:off x="5180012" y="5330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94" name="Rectangle 1393"/>
              <p:cNvSpPr/>
              <p:nvPr userDrawn="1"/>
            </p:nvSpPr>
            <p:spPr bwMode="auto">
              <a:xfrm>
                <a:off x="5637212" y="5330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95" name="Rectangle 1394"/>
              <p:cNvSpPr/>
              <p:nvPr/>
            </p:nvSpPr>
            <p:spPr bwMode="auto">
              <a:xfrm>
                <a:off x="6094412" y="5330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96" name="Rectangle 1395"/>
              <p:cNvSpPr/>
              <p:nvPr userDrawn="1"/>
            </p:nvSpPr>
            <p:spPr bwMode="auto">
              <a:xfrm>
                <a:off x="6551612" y="5330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97" name="Rectangle 1396"/>
              <p:cNvSpPr/>
              <p:nvPr userDrawn="1"/>
            </p:nvSpPr>
            <p:spPr bwMode="auto">
              <a:xfrm>
                <a:off x="7008812" y="5330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98" name="Rectangle 1397"/>
              <p:cNvSpPr/>
              <p:nvPr userDrawn="1"/>
            </p:nvSpPr>
            <p:spPr bwMode="auto">
              <a:xfrm>
                <a:off x="7466012" y="5330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399" name="Rectangle 1398"/>
              <p:cNvSpPr/>
              <p:nvPr userDrawn="1"/>
            </p:nvSpPr>
            <p:spPr bwMode="auto">
              <a:xfrm>
                <a:off x="7923212" y="5330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00" name="Rectangle 1399"/>
              <p:cNvSpPr/>
              <p:nvPr userDrawn="1"/>
            </p:nvSpPr>
            <p:spPr bwMode="auto">
              <a:xfrm>
                <a:off x="8380412" y="5330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01" name="Rectangle 1400"/>
              <p:cNvSpPr/>
              <p:nvPr userDrawn="1"/>
            </p:nvSpPr>
            <p:spPr bwMode="auto">
              <a:xfrm>
                <a:off x="8837612" y="5330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02" name="Rectangle 1401"/>
              <p:cNvSpPr/>
              <p:nvPr/>
            </p:nvSpPr>
            <p:spPr bwMode="auto">
              <a:xfrm>
                <a:off x="9294812" y="5330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03" name="Rectangle 1402"/>
              <p:cNvSpPr/>
              <p:nvPr userDrawn="1"/>
            </p:nvSpPr>
            <p:spPr bwMode="auto">
              <a:xfrm>
                <a:off x="9752012" y="5330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04" name="Rectangle 1403"/>
              <p:cNvSpPr/>
              <p:nvPr userDrawn="1"/>
            </p:nvSpPr>
            <p:spPr bwMode="auto">
              <a:xfrm>
                <a:off x="10209212" y="5330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05" name="Rectangle 1404"/>
              <p:cNvSpPr/>
              <p:nvPr userDrawn="1"/>
            </p:nvSpPr>
            <p:spPr bwMode="auto">
              <a:xfrm>
                <a:off x="10666412" y="5330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06" name="Rectangle 1405"/>
              <p:cNvSpPr/>
              <p:nvPr userDrawn="1"/>
            </p:nvSpPr>
            <p:spPr bwMode="auto">
              <a:xfrm>
                <a:off x="11123612" y="5330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07" name="Rectangle 1406"/>
              <p:cNvSpPr/>
              <p:nvPr userDrawn="1"/>
            </p:nvSpPr>
            <p:spPr bwMode="auto">
              <a:xfrm>
                <a:off x="11580812" y="5330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08" name="Rectangle 1407"/>
              <p:cNvSpPr/>
              <p:nvPr userDrawn="1"/>
            </p:nvSpPr>
            <p:spPr bwMode="auto">
              <a:xfrm>
                <a:off x="12038012" y="5330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09" name="Rectangle 1408"/>
              <p:cNvSpPr/>
              <p:nvPr/>
            </p:nvSpPr>
            <p:spPr bwMode="auto">
              <a:xfrm>
                <a:off x="-306388" y="5788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10" name="Rectangle 1409"/>
              <p:cNvSpPr/>
              <p:nvPr userDrawn="1"/>
            </p:nvSpPr>
            <p:spPr bwMode="auto">
              <a:xfrm>
                <a:off x="150812" y="5788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11" name="Rectangle 1410"/>
              <p:cNvSpPr/>
              <p:nvPr userDrawn="1"/>
            </p:nvSpPr>
            <p:spPr bwMode="auto">
              <a:xfrm>
                <a:off x="608012" y="5788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12" name="Rectangle 1411"/>
              <p:cNvSpPr/>
              <p:nvPr userDrawn="1"/>
            </p:nvSpPr>
            <p:spPr bwMode="auto">
              <a:xfrm>
                <a:off x="1065212" y="5788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13" name="Rectangle 1412"/>
              <p:cNvSpPr/>
              <p:nvPr userDrawn="1"/>
            </p:nvSpPr>
            <p:spPr bwMode="auto">
              <a:xfrm>
                <a:off x="1522412" y="5788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14" name="Rectangle 1413"/>
              <p:cNvSpPr/>
              <p:nvPr userDrawn="1"/>
            </p:nvSpPr>
            <p:spPr bwMode="auto">
              <a:xfrm>
                <a:off x="1979612" y="5788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15" name="Rectangle 1414"/>
              <p:cNvSpPr/>
              <p:nvPr userDrawn="1"/>
            </p:nvSpPr>
            <p:spPr bwMode="auto">
              <a:xfrm>
                <a:off x="2436812" y="5788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16" name="Rectangle 1415"/>
              <p:cNvSpPr/>
              <p:nvPr/>
            </p:nvSpPr>
            <p:spPr bwMode="auto">
              <a:xfrm>
                <a:off x="2894012" y="5788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17" name="Rectangle 1416"/>
              <p:cNvSpPr/>
              <p:nvPr userDrawn="1"/>
            </p:nvSpPr>
            <p:spPr bwMode="auto">
              <a:xfrm>
                <a:off x="3351212" y="5788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18" name="Rectangle 1417"/>
              <p:cNvSpPr/>
              <p:nvPr userDrawn="1"/>
            </p:nvSpPr>
            <p:spPr bwMode="auto">
              <a:xfrm>
                <a:off x="3808412" y="5788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19" name="Rectangle 1418"/>
              <p:cNvSpPr/>
              <p:nvPr userDrawn="1"/>
            </p:nvSpPr>
            <p:spPr bwMode="auto">
              <a:xfrm>
                <a:off x="4265612" y="5788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20" name="Rectangle 1419"/>
              <p:cNvSpPr/>
              <p:nvPr userDrawn="1"/>
            </p:nvSpPr>
            <p:spPr bwMode="auto">
              <a:xfrm>
                <a:off x="4722812" y="5788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21" name="Rectangle 1420"/>
              <p:cNvSpPr/>
              <p:nvPr userDrawn="1"/>
            </p:nvSpPr>
            <p:spPr bwMode="auto">
              <a:xfrm>
                <a:off x="5180012" y="5788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22" name="Rectangle 1421"/>
              <p:cNvSpPr/>
              <p:nvPr userDrawn="1"/>
            </p:nvSpPr>
            <p:spPr bwMode="auto">
              <a:xfrm>
                <a:off x="5637212" y="5788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23" name="Rectangle 1422"/>
              <p:cNvSpPr/>
              <p:nvPr/>
            </p:nvSpPr>
            <p:spPr bwMode="auto">
              <a:xfrm>
                <a:off x="6094412" y="5788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24" name="Rectangle 1423"/>
              <p:cNvSpPr/>
              <p:nvPr userDrawn="1"/>
            </p:nvSpPr>
            <p:spPr bwMode="auto">
              <a:xfrm>
                <a:off x="6551612" y="5788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25" name="Rectangle 1424"/>
              <p:cNvSpPr/>
              <p:nvPr userDrawn="1"/>
            </p:nvSpPr>
            <p:spPr bwMode="auto">
              <a:xfrm>
                <a:off x="7008812" y="5788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26" name="Rectangle 1425"/>
              <p:cNvSpPr/>
              <p:nvPr userDrawn="1"/>
            </p:nvSpPr>
            <p:spPr bwMode="auto">
              <a:xfrm>
                <a:off x="7466012" y="5788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27" name="Rectangle 1426"/>
              <p:cNvSpPr/>
              <p:nvPr userDrawn="1"/>
            </p:nvSpPr>
            <p:spPr bwMode="auto">
              <a:xfrm>
                <a:off x="7923212" y="5788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28" name="Rectangle 1427"/>
              <p:cNvSpPr/>
              <p:nvPr userDrawn="1"/>
            </p:nvSpPr>
            <p:spPr bwMode="auto">
              <a:xfrm>
                <a:off x="8380412" y="5788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29" name="Rectangle 1428"/>
              <p:cNvSpPr/>
              <p:nvPr userDrawn="1"/>
            </p:nvSpPr>
            <p:spPr bwMode="auto">
              <a:xfrm>
                <a:off x="8837612" y="5788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30" name="Rectangle 1429"/>
              <p:cNvSpPr/>
              <p:nvPr/>
            </p:nvSpPr>
            <p:spPr bwMode="auto">
              <a:xfrm>
                <a:off x="9294812" y="5788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31" name="Rectangle 1430"/>
              <p:cNvSpPr/>
              <p:nvPr userDrawn="1"/>
            </p:nvSpPr>
            <p:spPr bwMode="auto">
              <a:xfrm>
                <a:off x="9752012" y="5788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32" name="Rectangle 1431"/>
              <p:cNvSpPr/>
              <p:nvPr userDrawn="1"/>
            </p:nvSpPr>
            <p:spPr bwMode="auto">
              <a:xfrm>
                <a:off x="10209212" y="5788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33" name="Rectangle 1432"/>
              <p:cNvSpPr/>
              <p:nvPr userDrawn="1"/>
            </p:nvSpPr>
            <p:spPr bwMode="auto">
              <a:xfrm>
                <a:off x="10666412" y="5788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34" name="Rectangle 1433"/>
              <p:cNvSpPr/>
              <p:nvPr userDrawn="1"/>
            </p:nvSpPr>
            <p:spPr bwMode="auto">
              <a:xfrm>
                <a:off x="11123612" y="5788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35" name="Rectangle 1434"/>
              <p:cNvSpPr/>
              <p:nvPr userDrawn="1"/>
            </p:nvSpPr>
            <p:spPr bwMode="auto">
              <a:xfrm>
                <a:off x="11580812" y="5788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36" name="Rectangle 1435"/>
              <p:cNvSpPr/>
              <p:nvPr userDrawn="1"/>
            </p:nvSpPr>
            <p:spPr bwMode="auto">
              <a:xfrm>
                <a:off x="12038012" y="5788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37" name="Rectangle 1436"/>
              <p:cNvSpPr/>
              <p:nvPr/>
            </p:nvSpPr>
            <p:spPr bwMode="auto">
              <a:xfrm>
                <a:off x="-306388" y="6245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38" name="Rectangle 1437"/>
              <p:cNvSpPr/>
              <p:nvPr userDrawn="1"/>
            </p:nvSpPr>
            <p:spPr bwMode="auto">
              <a:xfrm>
                <a:off x="150812" y="6245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39" name="Rectangle 1438"/>
              <p:cNvSpPr/>
              <p:nvPr userDrawn="1"/>
            </p:nvSpPr>
            <p:spPr bwMode="auto">
              <a:xfrm>
                <a:off x="608012" y="6245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40" name="Rectangle 1439"/>
              <p:cNvSpPr/>
              <p:nvPr userDrawn="1"/>
            </p:nvSpPr>
            <p:spPr bwMode="auto">
              <a:xfrm>
                <a:off x="1065212" y="6245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41" name="Rectangle 1440"/>
              <p:cNvSpPr/>
              <p:nvPr userDrawn="1"/>
            </p:nvSpPr>
            <p:spPr bwMode="auto">
              <a:xfrm>
                <a:off x="1522412" y="6245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42" name="Rectangle 1441"/>
              <p:cNvSpPr/>
              <p:nvPr userDrawn="1"/>
            </p:nvSpPr>
            <p:spPr bwMode="auto">
              <a:xfrm>
                <a:off x="1979612" y="6245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43" name="Rectangle 1442"/>
              <p:cNvSpPr/>
              <p:nvPr userDrawn="1"/>
            </p:nvSpPr>
            <p:spPr bwMode="auto">
              <a:xfrm>
                <a:off x="2436812" y="6245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44" name="Rectangle 1443"/>
              <p:cNvSpPr/>
              <p:nvPr/>
            </p:nvSpPr>
            <p:spPr bwMode="auto">
              <a:xfrm>
                <a:off x="2894012" y="6245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45" name="Rectangle 1444"/>
              <p:cNvSpPr/>
              <p:nvPr userDrawn="1"/>
            </p:nvSpPr>
            <p:spPr bwMode="auto">
              <a:xfrm>
                <a:off x="3351212" y="6245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46" name="Rectangle 1445"/>
              <p:cNvSpPr/>
              <p:nvPr userDrawn="1"/>
            </p:nvSpPr>
            <p:spPr bwMode="auto">
              <a:xfrm>
                <a:off x="3808412" y="6245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47" name="Rectangle 1446"/>
              <p:cNvSpPr/>
              <p:nvPr userDrawn="1"/>
            </p:nvSpPr>
            <p:spPr bwMode="auto">
              <a:xfrm>
                <a:off x="4265612" y="6245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48" name="Rectangle 1447"/>
              <p:cNvSpPr/>
              <p:nvPr userDrawn="1"/>
            </p:nvSpPr>
            <p:spPr bwMode="auto">
              <a:xfrm>
                <a:off x="4722812" y="6245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49" name="Rectangle 1448"/>
              <p:cNvSpPr/>
              <p:nvPr userDrawn="1"/>
            </p:nvSpPr>
            <p:spPr bwMode="auto">
              <a:xfrm>
                <a:off x="5180012" y="6245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50" name="Rectangle 1449"/>
              <p:cNvSpPr/>
              <p:nvPr userDrawn="1"/>
            </p:nvSpPr>
            <p:spPr bwMode="auto">
              <a:xfrm>
                <a:off x="5637212" y="6245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51" name="Rectangle 1450"/>
              <p:cNvSpPr/>
              <p:nvPr/>
            </p:nvSpPr>
            <p:spPr bwMode="auto">
              <a:xfrm>
                <a:off x="6094412" y="6245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52" name="Rectangle 1451"/>
              <p:cNvSpPr/>
              <p:nvPr userDrawn="1"/>
            </p:nvSpPr>
            <p:spPr bwMode="auto">
              <a:xfrm>
                <a:off x="6551612" y="6245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53" name="Rectangle 1452"/>
              <p:cNvSpPr/>
              <p:nvPr userDrawn="1"/>
            </p:nvSpPr>
            <p:spPr bwMode="auto">
              <a:xfrm>
                <a:off x="7008812" y="6245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54" name="Rectangle 1453"/>
              <p:cNvSpPr/>
              <p:nvPr userDrawn="1"/>
            </p:nvSpPr>
            <p:spPr bwMode="auto">
              <a:xfrm>
                <a:off x="7466012" y="6245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55" name="Rectangle 1454"/>
              <p:cNvSpPr/>
              <p:nvPr userDrawn="1"/>
            </p:nvSpPr>
            <p:spPr bwMode="auto">
              <a:xfrm>
                <a:off x="7923212" y="6245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56" name="Rectangle 1455"/>
              <p:cNvSpPr/>
              <p:nvPr userDrawn="1"/>
            </p:nvSpPr>
            <p:spPr bwMode="auto">
              <a:xfrm>
                <a:off x="8380412" y="6245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57" name="Rectangle 1456"/>
              <p:cNvSpPr/>
              <p:nvPr userDrawn="1"/>
            </p:nvSpPr>
            <p:spPr bwMode="auto">
              <a:xfrm>
                <a:off x="8837612" y="6245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58" name="Rectangle 1457"/>
              <p:cNvSpPr/>
              <p:nvPr/>
            </p:nvSpPr>
            <p:spPr bwMode="auto">
              <a:xfrm>
                <a:off x="9294812" y="6245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59" name="Rectangle 1458"/>
              <p:cNvSpPr/>
              <p:nvPr userDrawn="1"/>
            </p:nvSpPr>
            <p:spPr bwMode="auto">
              <a:xfrm>
                <a:off x="9752012" y="6245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60" name="Rectangle 1459"/>
              <p:cNvSpPr/>
              <p:nvPr userDrawn="1"/>
            </p:nvSpPr>
            <p:spPr bwMode="auto">
              <a:xfrm>
                <a:off x="10209212" y="6245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61" name="Rectangle 1460"/>
              <p:cNvSpPr/>
              <p:nvPr userDrawn="1"/>
            </p:nvSpPr>
            <p:spPr bwMode="auto">
              <a:xfrm>
                <a:off x="10666412" y="6245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62" name="Rectangle 1461"/>
              <p:cNvSpPr/>
              <p:nvPr userDrawn="1"/>
            </p:nvSpPr>
            <p:spPr bwMode="auto">
              <a:xfrm>
                <a:off x="11123612" y="6245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63" name="Rectangle 1462"/>
              <p:cNvSpPr/>
              <p:nvPr userDrawn="1"/>
            </p:nvSpPr>
            <p:spPr bwMode="auto">
              <a:xfrm>
                <a:off x="11580812" y="6245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64" name="Rectangle 1463"/>
              <p:cNvSpPr/>
              <p:nvPr userDrawn="1"/>
            </p:nvSpPr>
            <p:spPr bwMode="auto">
              <a:xfrm>
                <a:off x="12038012" y="6245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65" name="Rectangle 1464"/>
              <p:cNvSpPr/>
              <p:nvPr/>
            </p:nvSpPr>
            <p:spPr bwMode="auto">
              <a:xfrm>
                <a:off x="-306388" y="6702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66" name="Rectangle 1465"/>
              <p:cNvSpPr/>
              <p:nvPr userDrawn="1"/>
            </p:nvSpPr>
            <p:spPr bwMode="auto">
              <a:xfrm>
                <a:off x="150812" y="6702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67" name="Rectangle 1466"/>
              <p:cNvSpPr/>
              <p:nvPr userDrawn="1"/>
            </p:nvSpPr>
            <p:spPr bwMode="auto">
              <a:xfrm>
                <a:off x="608012" y="6702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68" name="Rectangle 1467"/>
              <p:cNvSpPr/>
              <p:nvPr userDrawn="1"/>
            </p:nvSpPr>
            <p:spPr bwMode="auto">
              <a:xfrm>
                <a:off x="1065212" y="6702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69" name="Rectangle 1468"/>
              <p:cNvSpPr/>
              <p:nvPr userDrawn="1"/>
            </p:nvSpPr>
            <p:spPr bwMode="auto">
              <a:xfrm>
                <a:off x="1522412" y="6702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70" name="Rectangle 1469"/>
              <p:cNvSpPr/>
              <p:nvPr userDrawn="1"/>
            </p:nvSpPr>
            <p:spPr bwMode="auto">
              <a:xfrm>
                <a:off x="1979612" y="6702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71" name="Rectangle 1470"/>
              <p:cNvSpPr/>
              <p:nvPr userDrawn="1"/>
            </p:nvSpPr>
            <p:spPr bwMode="auto">
              <a:xfrm>
                <a:off x="2436812" y="6702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72" name="Rectangle 1471"/>
              <p:cNvSpPr/>
              <p:nvPr/>
            </p:nvSpPr>
            <p:spPr bwMode="auto">
              <a:xfrm>
                <a:off x="2894012" y="6702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73" name="Rectangle 1472"/>
              <p:cNvSpPr/>
              <p:nvPr userDrawn="1"/>
            </p:nvSpPr>
            <p:spPr bwMode="auto">
              <a:xfrm>
                <a:off x="3351212" y="6702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74" name="Rectangle 1473"/>
              <p:cNvSpPr/>
              <p:nvPr userDrawn="1"/>
            </p:nvSpPr>
            <p:spPr bwMode="auto">
              <a:xfrm>
                <a:off x="3808412" y="6702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75" name="Rectangle 1474"/>
              <p:cNvSpPr/>
              <p:nvPr userDrawn="1"/>
            </p:nvSpPr>
            <p:spPr bwMode="auto">
              <a:xfrm>
                <a:off x="4265612" y="6702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76" name="Rectangle 1475"/>
              <p:cNvSpPr/>
              <p:nvPr userDrawn="1"/>
            </p:nvSpPr>
            <p:spPr bwMode="auto">
              <a:xfrm>
                <a:off x="4722812" y="6702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77" name="Rectangle 1476"/>
              <p:cNvSpPr/>
              <p:nvPr userDrawn="1"/>
            </p:nvSpPr>
            <p:spPr bwMode="auto">
              <a:xfrm>
                <a:off x="5180012" y="6702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78" name="Rectangle 1477"/>
              <p:cNvSpPr/>
              <p:nvPr userDrawn="1"/>
            </p:nvSpPr>
            <p:spPr bwMode="auto">
              <a:xfrm>
                <a:off x="5637212" y="6702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79" name="Rectangle 1478"/>
              <p:cNvSpPr/>
              <p:nvPr/>
            </p:nvSpPr>
            <p:spPr bwMode="auto">
              <a:xfrm>
                <a:off x="6094412" y="6702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80" name="Rectangle 1479"/>
              <p:cNvSpPr/>
              <p:nvPr userDrawn="1"/>
            </p:nvSpPr>
            <p:spPr bwMode="auto">
              <a:xfrm>
                <a:off x="6551612" y="6702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81" name="Rectangle 1480"/>
              <p:cNvSpPr/>
              <p:nvPr userDrawn="1"/>
            </p:nvSpPr>
            <p:spPr bwMode="auto">
              <a:xfrm>
                <a:off x="7008812" y="6702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82" name="Rectangle 1481"/>
              <p:cNvSpPr/>
              <p:nvPr userDrawn="1"/>
            </p:nvSpPr>
            <p:spPr bwMode="auto">
              <a:xfrm>
                <a:off x="7466012" y="6702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83" name="Rectangle 1482"/>
              <p:cNvSpPr/>
              <p:nvPr userDrawn="1"/>
            </p:nvSpPr>
            <p:spPr bwMode="auto">
              <a:xfrm>
                <a:off x="7923212" y="6702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84" name="Rectangle 1483"/>
              <p:cNvSpPr/>
              <p:nvPr userDrawn="1"/>
            </p:nvSpPr>
            <p:spPr bwMode="auto">
              <a:xfrm>
                <a:off x="8380412" y="6702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85" name="Rectangle 1484"/>
              <p:cNvSpPr/>
              <p:nvPr userDrawn="1"/>
            </p:nvSpPr>
            <p:spPr bwMode="auto">
              <a:xfrm>
                <a:off x="8837612" y="6702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86" name="Rectangle 1485"/>
              <p:cNvSpPr/>
              <p:nvPr/>
            </p:nvSpPr>
            <p:spPr bwMode="auto">
              <a:xfrm>
                <a:off x="9294812" y="6702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87" name="Rectangle 1486"/>
              <p:cNvSpPr/>
              <p:nvPr userDrawn="1"/>
            </p:nvSpPr>
            <p:spPr bwMode="auto">
              <a:xfrm>
                <a:off x="9752012" y="6702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88" name="Rectangle 1487"/>
              <p:cNvSpPr/>
              <p:nvPr userDrawn="1"/>
            </p:nvSpPr>
            <p:spPr bwMode="auto">
              <a:xfrm>
                <a:off x="10209212" y="6702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89" name="Rectangle 1488"/>
              <p:cNvSpPr/>
              <p:nvPr userDrawn="1"/>
            </p:nvSpPr>
            <p:spPr bwMode="auto">
              <a:xfrm>
                <a:off x="10666412" y="6702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90" name="Rectangle 1489"/>
              <p:cNvSpPr/>
              <p:nvPr userDrawn="1"/>
            </p:nvSpPr>
            <p:spPr bwMode="auto">
              <a:xfrm>
                <a:off x="11123612" y="6702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91" name="Rectangle 1490"/>
              <p:cNvSpPr/>
              <p:nvPr userDrawn="1"/>
            </p:nvSpPr>
            <p:spPr bwMode="auto">
              <a:xfrm>
                <a:off x="11580812" y="6702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492" name="Rectangle 1491"/>
              <p:cNvSpPr/>
              <p:nvPr userDrawn="1"/>
            </p:nvSpPr>
            <p:spPr bwMode="auto">
              <a:xfrm>
                <a:off x="12038012" y="6702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grpSp>
        <p:grpSp>
          <p:nvGrpSpPr>
            <p:cNvPr id="1019" name="grid lines - 1&quot; - horizontal"/>
            <p:cNvGrpSpPr/>
            <p:nvPr userDrawn="1"/>
          </p:nvGrpSpPr>
          <p:grpSpPr>
            <a:xfrm>
              <a:off x="-304396" y="-228600"/>
              <a:ext cx="12801600" cy="7315200"/>
              <a:chOff x="-304396" y="-228600"/>
              <a:chExt cx="12801600" cy="7315200"/>
            </a:xfrm>
          </p:grpSpPr>
          <p:cxnSp>
            <p:nvCxnSpPr>
              <p:cNvPr id="1036" name="Straight Connector 1035"/>
              <p:cNvCxnSpPr/>
              <p:nvPr userDrawn="1"/>
            </p:nvCxnSpPr>
            <p:spPr>
              <a:xfrm rot="16200000" flipV="1">
                <a:off x="6096404" y="-2971800"/>
                <a:ext cx="0" cy="12801600"/>
              </a:xfrm>
              <a:prstGeom prst="line">
                <a:avLst/>
              </a:prstGeom>
              <a:ln>
                <a:solidFill>
                  <a:srgbClr val="292929">
                    <a:alpha val="59000"/>
                  </a:srgbClr>
                </a:solidFill>
              </a:ln>
            </p:spPr>
            <p:style>
              <a:lnRef idx="1">
                <a:schemeClr val="accent1"/>
              </a:lnRef>
              <a:fillRef idx="0">
                <a:schemeClr val="accent1"/>
              </a:fillRef>
              <a:effectRef idx="0">
                <a:schemeClr val="accent1"/>
              </a:effectRef>
              <a:fontRef idx="minor">
                <a:schemeClr val="tx1"/>
              </a:fontRef>
            </p:style>
          </p:cxnSp>
          <p:cxnSp>
            <p:nvCxnSpPr>
              <p:cNvPr id="1037" name="Straight Connector 1036"/>
              <p:cNvCxnSpPr/>
              <p:nvPr userDrawn="1"/>
            </p:nvCxnSpPr>
            <p:spPr>
              <a:xfrm rot="16200000" flipV="1">
                <a:off x="6096404" y="-2057400"/>
                <a:ext cx="0" cy="12801600"/>
              </a:xfrm>
              <a:prstGeom prst="line">
                <a:avLst/>
              </a:prstGeom>
              <a:ln>
                <a:solidFill>
                  <a:srgbClr val="292929">
                    <a:alpha val="20000"/>
                  </a:srgbClr>
                </a:solidFill>
              </a:ln>
            </p:spPr>
            <p:style>
              <a:lnRef idx="1">
                <a:schemeClr val="accent1"/>
              </a:lnRef>
              <a:fillRef idx="0">
                <a:schemeClr val="accent1"/>
              </a:fillRef>
              <a:effectRef idx="0">
                <a:schemeClr val="accent1"/>
              </a:effectRef>
              <a:fontRef idx="minor">
                <a:schemeClr val="tx1"/>
              </a:fontRef>
            </p:style>
          </p:cxnSp>
          <p:cxnSp>
            <p:nvCxnSpPr>
              <p:cNvPr id="1038" name="Straight Connector 1037"/>
              <p:cNvCxnSpPr/>
              <p:nvPr userDrawn="1"/>
            </p:nvCxnSpPr>
            <p:spPr>
              <a:xfrm rot="16200000" flipV="1">
                <a:off x="6096404" y="-1143000"/>
                <a:ext cx="0" cy="12801600"/>
              </a:xfrm>
              <a:prstGeom prst="line">
                <a:avLst/>
              </a:prstGeom>
              <a:ln>
                <a:solidFill>
                  <a:srgbClr val="292929">
                    <a:alpha val="20000"/>
                  </a:srgbClr>
                </a:solidFill>
              </a:ln>
            </p:spPr>
            <p:style>
              <a:lnRef idx="1">
                <a:schemeClr val="accent1"/>
              </a:lnRef>
              <a:fillRef idx="0">
                <a:schemeClr val="accent1"/>
              </a:fillRef>
              <a:effectRef idx="0">
                <a:schemeClr val="accent1"/>
              </a:effectRef>
              <a:fontRef idx="minor">
                <a:schemeClr val="tx1"/>
              </a:fontRef>
            </p:style>
          </p:cxnSp>
          <p:cxnSp>
            <p:nvCxnSpPr>
              <p:cNvPr id="1039" name="Straight Connector 1038"/>
              <p:cNvCxnSpPr/>
              <p:nvPr userDrawn="1"/>
            </p:nvCxnSpPr>
            <p:spPr>
              <a:xfrm rot="16200000" flipV="1">
                <a:off x="6096404" y="-228600"/>
                <a:ext cx="0" cy="12801600"/>
              </a:xfrm>
              <a:prstGeom prst="line">
                <a:avLst/>
              </a:prstGeom>
              <a:ln>
                <a:solidFill>
                  <a:srgbClr val="292929">
                    <a:alpha val="20000"/>
                  </a:srgbClr>
                </a:solidFill>
              </a:ln>
            </p:spPr>
            <p:style>
              <a:lnRef idx="1">
                <a:schemeClr val="accent1"/>
              </a:lnRef>
              <a:fillRef idx="0">
                <a:schemeClr val="accent1"/>
              </a:fillRef>
              <a:effectRef idx="0">
                <a:schemeClr val="accent1"/>
              </a:effectRef>
              <a:fontRef idx="minor">
                <a:schemeClr val="tx1"/>
              </a:fontRef>
            </p:style>
          </p:cxnSp>
          <p:cxnSp>
            <p:nvCxnSpPr>
              <p:cNvPr id="1040" name="Straight Connector 1039"/>
              <p:cNvCxnSpPr/>
              <p:nvPr userDrawn="1"/>
            </p:nvCxnSpPr>
            <p:spPr>
              <a:xfrm rot="16200000" flipV="1">
                <a:off x="6096404" y="685800"/>
                <a:ext cx="0" cy="12801600"/>
              </a:xfrm>
              <a:prstGeom prst="line">
                <a:avLst/>
              </a:prstGeom>
              <a:ln>
                <a:solidFill>
                  <a:srgbClr val="292929">
                    <a:alpha val="20000"/>
                  </a:srgbClr>
                </a:solidFill>
              </a:ln>
            </p:spPr>
            <p:style>
              <a:lnRef idx="1">
                <a:schemeClr val="accent1"/>
              </a:lnRef>
              <a:fillRef idx="0">
                <a:schemeClr val="accent1"/>
              </a:fillRef>
              <a:effectRef idx="0">
                <a:schemeClr val="accent1"/>
              </a:effectRef>
              <a:fontRef idx="minor">
                <a:schemeClr val="tx1"/>
              </a:fontRef>
            </p:style>
          </p:cxnSp>
          <p:cxnSp>
            <p:nvCxnSpPr>
              <p:cNvPr id="1041" name="Straight Connector 1040"/>
              <p:cNvCxnSpPr/>
              <p:nvPr userDrawn="1"/>
            </p:nvCxnSpPr>
            <p:spPr>
              <a:xfrm rot="16200000" flipV="1">
                <a:off x="6096404" y="-3886200"/>
                <a:ext cx="0" cy="12801600"/>
              </a:xfrm>
              <a:prstGeom prst="line">
                <a:avLst/>
              </a:prstGeom>
              <a:ln>
                <a:solidFill>
                  <a:srgbClr val="292929">
                    <a:alpha val="20000"/>
                  </a:srgbClr>
                </a:solidFill>
              </a:ln>
            </p:spPr>
            <p:style>
              <a:lnRef idx="1">
                <a:schemeClr val="accent1"/>
              </a:lnRef>
              <a:fillRef idx="0">
                <a:schemeClr val="accent1"/>
              </a:fillRef>
              <a:effectRef idx="0">
                <a:schemeClr val="accent1"/>
              </a:effectRef>
              <a:fontRef idx="minor">
                <a:schemeClr val="tx1"/>
              </a:fontRef>
            </p:style>
          </p:cxnSp>
          <p:cxnSp>
            <p:nvCxnSpPr>
              <p:cNvPr id="1042" name="Straight Connector 1041"/>
              <p:cNvCxnSpPr/>
              <p:nvPr userDrawn="1"/>
            </p:nvCxnSpPr>
            <p:spPr>
              <a:xfrm rot="16200000" flipV="1">
                <a:off x="6096404" y="-4800600"/>
                <a:ext cx="0" cy="12801600"/>
              </a:xfrm>
              <a:prstGeom prst="line">
                <a:avLst/>
              </a:prstGeom>
              <a:ln>
                <a:solidFill>
                  <a:srgbClr val="292929">
                    <a:alpha val="20000"/>
                  </a:srgbClr>
                </a:solidFill>
              </a:ln>
            </p:spPr>
            <p:style>
              <a:lnRef idx="1">
                <a:schemeClr val="accent1"/>
              </a:lnRef>
              <a:fillRef idx="0">
                <a:schemeClr val="accent1"/>
              </a:fillRef>
              <a:effectRef idx="0">
                <a:schemeClr val="accent1"/>
              </a:effectRef>
              <a:fontRef idx="minor">
                <a:schemeClr val="tx1"/>
              </a:fontRef>
            </p:style>
          </p:cxnSp>
          <p:cxnSp>
            <p:nvCxnSpPr>
              <p:cNvPr id="1043" name="Straight Connector 1042"/>
              <p:cNvCxnSpPr/>
              <p:nvPr userDrawn="1"/>
            </p:nvCxnSpPr>
            <p:spPr>
              <a:xfrm rot="16200000" flipV="1">
                <a:off x="6096404" y="-5715000"/>
                <a:ext cx="0" cy="12801600"/>
              </a:xfrm>
              <a:prstGeom prst="line">
                <a:avLst/>
              </a:prstGeom>
              <a:ln>
                <a:solidFill>
                  <a:srgbClr val="292929">
                    <a:alpha val="20000"/>
                  </a:srgbClr>
                </a:solidFill>
              </a:ln>
            </p:spPr>
            <p:style>
              <a:lnRef idx="1">
                <a:schemeClr val="accent1"/>
              </a:lnRef>
              <a:fillRef idx="0">
                <a:schemeClr val="accent1"/>
              </a:fillRef>
              <a:effectRef idx="0">
                <a:schemeClr val="accent1"/>
              </a:effectRef>
              <a:fontRef idx="minor">
                <a:schemeClr val="tx1"/>
              </a:fontRef>
            </p:style>
          </p:cxnSp>
          <p:cxnSp>
            <p:nvCxnSpPr>
              <p:cNvPr id="1044" name="Straight Connector 1043"/>
              <p:cNvCxnSpPr/>
              <p:nvPr userDrawn="1"/>
            </p:nvCxnSpPr>
            <p:spPr>
              <a:xfrm rot="16200000" flipV="1">
                <a:off x="6096404" y="-6629400"/>
                <a:ext cx="0" cy="12801600"/>
              </a:xfrm>
              <a:prstGeom prst="line">
                <a:avLst/>
              </a:prstGeom>
              <a:ln>
                <a:solidFill>
                  <a:srgbClr val="292929">
                    <a:alpha val="20000"/>
                  </a:srgbClr>
                </a:solidFill>
              </a:ln>
            </p:spPr>
            <p:style>
              <a:lnRef idx="1">
                <a:schemeClr val="accent1"/>
              </a:lnRef>
              <a:fillRef idx="0">
                <a:schemeClr val="accent1"/>
              </a:fillRef>
              <a:effectRef idx="0">
                <a:schemeClr val="accent1"/>
              </a:effectRef>
              <a:fontRef idx="minor">
                <a:schemeClr val="tx1"/>
              </a:fontRef>
            </p:style>
          </p:cxnSp>
        </p:grpSp>
        <p:grpSp>
          <p:nvGrpSpPr>
            <p:cNvPr id="1020" name="grid lines - 1&quot; - vertical"/>
            <p:cNvGrpSpPr/>
            <p:nvPr userDrawn="1"/>
          </p:nvGrpSpPr>
          <p:grpSpPr>
            <a:xfrm>
              <a:off x="-304396" y="-228600"/>
              <a:ext cx="12799608" cy="7315200"/>
              <a:chOff x="-304396" y="-228600"/>
              <a:chExt cx="12799608" cy="7315200"/>
            </a:xfrm>
          </p:grpSpPr>
          <p:cxnSp>
            <p:nvCxnSpPr>
              <p:cNvPr id="1021" name="Straight Connector 1020"/>
              <p:cNvCxnSpPr/>
              <p:nvPr userDrawn="1"/>
            </p:nvCxnSpPr>
            <p:spPr>
              <a:xfrm>
                <a:off x="6096404" y="-228600"/>
                <a:ext cx="0" cy="7315200"/>
              </a:xfrm>
              <a:prstGeom prst="line">
                <a:avLst/>
              </a:prstGeom>
              <a:ln>
                <a:solidFill>
                  <a:srgbClr val="292929">
                    <a:alpha val="59000"/>
                  </a:srgbClr>
                </a:solidFill>
              </a:ln>
            </p:spPr>
            <p:style>
              <a:lnRef idx="1">
                <a:schemeClr val="accent1"/>
              </a:lnRef>
              <a:fillRef idx="0">
                <a:schemeClr val="accent1"/>
              </a:fillRef>
              <a:effectRef idx="0">
                <a:schemeClr val="accent1"/>
              </a:effectRef>
              <a:fontRef idx="minor">
                <a:schemeClr val="tx1"/>
              </a:fontRef>
            </p:style>
          </p:cxnSp>
          <p:cxnSp>
            <p:nvCxnSpPr>
              <p:cNvPr id="1022" name="Straight Connector 1021"/>
              <p:cNvCxnSpPr/>
              <p:nvPr userDrawn="1"/>
            </p:nvCxnSpPr>
            <p:spPr>
              <a:xfrm>
                <a:off x="8840600" y="-228600"/>
                <a:ext cx="0" cy="7315200"/>
              </a:xfrm>
              <a:prstGeom prst="line">
                <a:avLst/>
              </a:prstGeom>
              <a:ln>
                <a:solidFill>
                  <a:srgbClr val="292929">
                    <a:alpha val="20000"/>
                  </a:srgbClr>
                </a:solidFill>
              </a:ln>
            </p:spPr>
            <p:style>
              <a:lnRef idx="1">
                <a:schemeClr val="accent1"/>
              </a:lnRef>
              <a:fillRef idx="0">
                <a:schemeClr val="accent1"/>
              </a:fillRef>
              <a:effectRef idx="0">
                <a:schemeClr val="accent1"/>
              </a:effectRef>
              <a:fontRef idx="minor">
                <a:schemeClr val="tx1"/>
              </a:fontRef>
            </p:style>
          </p:cxnSp>
          <p:cxnSp>
            <p:nvCxnSpPr>
              <p:cNvPr id="1023" name="Straight Connector 1022"/>
              <p:cNvCxnSpPr/>
              <p:nvPr userDrawn="1"/>
            </p:nvCxnSpPr>
            <p:spPr>
              <a:xfrm>
                <a:off x="7011136" y="-228600"/>
                <a:ext cx="0" cy="7315200"/>
              </a:xfrm>
              <a:prstGeom prst="line">
                <a:avLst/>
              </a:prstGeom>
              <a:ln>
                <a:solidFill>
                  <a:srgbClr val="292929">
                    <a:alpha val="20000"/>
                  </a:srgbClr>
                </a:solidFill>
              </a:ln>
            </p:spPr>
            <p:style>
              <a:lnRef idx="1">
                <a:schemeClr val="accent1"/>
              </a:lnRef>
              <a:fillRef idx="0">
                <a:schemeClr val="accent1"/>
              </a:fillRef>
              <a:effectRef idx="0">
                <a:schemeClr val="accent1"/>
              </a:effectRef>
              <a:fontRef idx="minor">
                <a:schemeClr val="tx1"/>
              </a:fontRef>
            </p:style>
          </p:cxnSp>
          <p:cxnSp>
            <p:nvCxnSpPr>
              <p:cNvPr id="1024" name="Straight Connector 1023"/>
              <p:cNvCxnSpPr/>
              <p:nvPr userDrawn="1"/>
            </p:nvCxnSpPr>
            <p:spPr>
              <a:xfrm>
                <a:off x="7925868" y="-228600"/>
                <a:ext cx="0" cy="7315200"/>
              </a:xfrm>
              <a:prstGeom prst="line">
                <a:avLst/>
              </a:prstGeom>
              <a:ln>
                <a:solidFill>
                  <a:srgbClr val="292929">
                    <a:alpha val="20000"/>
                  </a:srgbClr>
                </a:solidFill>
              </a:ln>
            </p:spPr>
            <p:style>
              <a:lnRef idx="1">
                <a:schemeClr val="accent1"/>
              </a:lnRef>
              <a:fillRef idx="0">
                <a:schemeClr val="accent1"/>
              </a:fillRef>
              <a:effectRef idx="0">
                <a:schemeClr val="accent1"/>
              </a:effectRef>
              <a:fontRef idx="minor">
                <a:schemeClr val="tx1"/>
              </a:fontRef>
            </p:style>
          </p:cxnSp>
          <p:cxnSp>
            <p:nvCxnSpPr>
              <p:cNvPr id="1025" name="Straight Connector 1024"/>
              <p:cNvCxnSpPr/>
              <p:nvPr userDrawn="1"/>
            </p:nvCxnSpPr>
            <p:spPr>
              <a:xfrm>
                <a:off x="9755332" y="-228600"/>
                <a:ext cx="0" cy="7315200"/>
              </a:xfrm>
              <a:prstGeom prst="line">
                <a:avLst/>
              </a:prstGeom>
              <a:ln>
                <a:solidFill>
                  <a:srgbClr val="292929">
                    <a:alpha val="20000"/>
                  </a:srgbClr>
                </a:solidFill>
              </a:ln>
            </p:spPr>
            <p:style>
              <a:lnRef idx="1">
                <a:schemeClr val="accent1"/>
              </a:lnRef>
              <a:fillRef idx="0">
                <a:schemeClr val="accent1"/>
              </a:fillRef>
              <a:effectRef idx="0">
                <a:schemeClr val="accent1"/>
              </a:effectRef>
              <a:fontRef idx="minor">
                <a:schemeClr val="tx1"/>
              </a:fontRef>
            </p:style>
          </p:cxnSp>
          <p:cxnSp>
            <p:nvCxnSpPr>
              <p:cNvPr id="1026" name="Straight Connector 1025"/>
              <p:cNvCxnSpPr/>
              <p:nvPr userDrawn="1"/>
            </p:nvCxnSpPr>
            <p:spPr>
              <a:xfrm>
                <a:off x="10670064" y="-228600"/>
                <a:ext cx="0" cy="7315200"/>
              </a:xfrm>
              <a:prstGeom prst="line">
                <a:avLst/>
              </a:prstGeom>
              <a:ln>
                <a:solidFill>
                  <a:srgbClr val="292929">
                    <a:alpha val="20000"/>
                  </a:srgbClr>
                </a:solidFill>
              </a:ln>
            </p:spPr>
            <p:style>
              <a:lnRef idx="1">
                <a:schemeClr val="accent1"/>
              </a:lnRef>
              <a:fillRef idx="0">
                <a:schemeClr val="accent1"/>
              </a:fillRef>
              <a:effectRef idx="0">
                <a:schemeClr val="accent1"/>
              </a:effectRef>
              <a:fontRef idx="minor">
                <a:schemeClr val="tx1"/>
              </a:fontRef>
            </p:style>
          </p:cxnSp>
          <p:cxnSp>
            <p:nvCxnSpPr>
              <p:cNvPr id="1027" name="Straight Connector 1026"/>
              <p:cNvCxnSpPr/>
              <p:nvPr userDrawn="1"/>
            </p:nvCxnSpPr>
            <p:spPr>
              <a:xfrm>
                <a:off x="11584794" y="-228600"/>
                <a:ext cx="0" cy="7315200"/>
              </a:xfrm>
              <a:prstGeom prst="line">
                <a:avLst/>
              </a:prstGeom>
              <a:ln>
                <a:solidFill>
                  <a:srgbClr val="292929">
                    <a:alpha val="20000"/>
                  </a:srgbClr>
                </a:solidFill>
              </a:ln>
            </p:spPr>
            <p:style>
              <a:lnRef idx="1">
                <a:schemeClr val="accent1"/>
              </a:lnRef>
              <a:fillRef idx="0">
                <a:schemeClr val="accent1"/>
              </a:fillRef>
              <a:effectRef idx="0">
                <a:schemeClr val="accent1"/>
              </a:effectRef>
              <a:fontRef idx="minor">
                <a:schemeClr val="tx1"/>
              </a:fontRef>
            </p:style>
          </p:cxnSp>
          <p:cxnSp>
            <p:nvCxnSpPr>
              <p:cNvPr id="1028" name="Straight Connector 1027"/>
              <p:cNvCxnSpPr/>
              <p:nvPr userDrawn="1"/>
            </p:nvCxnSpPr>
            <p:spPr>
              <a:xfrm>
                <a:off x="5181672" y="-228600"/>
                <a:ext cx="0" cy="7315200"/>
              </a:xfrm>
              <a:prstGeom prst="line">
                <a:avLst/>
              </a:prstGeom>
              <a:ln>
                <a:solidFill>
                  <a:srgbClr val="292929">
                    <a:alpha val="20000"/>
                  </a:srgbClr>
                </a:solidFill>
              </a:ln>
            </p:spPr>
            <p:style>
              <a:lnRef idx="1">
                <a:schemeClr val="accent1"/>
              </a:lnRef>
              <a:fillRef idx="0">
                <a:schemeClr val="accent1"/>
              </a:fillRef>
              <a:effectRef idx="0">
                <a:schemeClr val="accent1"/>
              </a:effectRef>
              <a:fontRef idx="minor">
                <a:schemeClr val="tx1"/>
              </a:fontRef>
            </p:style>
          </p:cxnSp>
          <p:cxnSp>
            <p:nvCxnSpPr>
              <p:cNvPr id="1029" name="Straight Connector 1028"/>
              <p:cNvCxnSpPr/>
              <p:nvPr userDrawn="1"/>
            </p:nvCxnSpPr>
            <p:spPr>
              <a:xfrm>
                <a:off x="4266940" y="-228600"/>
                <a:ext cx="0" cy="7315200"/>
              </a:xfrm>
              <a:prstGeom prst="line">
                <a:avLst/>
              </a:prstGeom>
              <a:ln>
                <a:solidFill>
                  <a:srgbClr val="292929">
                    <a:alpha val="20000"/>
                  </a:srgbClr>
                </a:solidFill>
              </a:ln>
            </p:spPr>
            <p:style>
              <a:lnRef idx="1">
                <a:schemeClr val="accent1"/>
              </a:lnRef>
              <a:fillRef idx="0">
                <a:schemeClr val="accent1"/>
              </a:fillRef>
              <a:effectRef idx="0">
                <a:schemeClr val="accent1"/>
              </a:effectRef>
              <a:fontRef idx="minor">
                <a:schemeClr val="tx1"/>
              </a:fontRef>
            </p:style>
          </p:cxnSp>
          <p:cxnSp>
            <p:nvCxnSpPr>
              <p:cNvPr id="1030" name="Straight Connector 1029"/>
              <p:cNvCxnSpPr/>
              <p:nvPr userDrawn="1"/>
            </p:nvCxnSpPr>
            <p:spPr>
              <a:xfrm>
                <a:off x="3352208" y="-228600"/>
                <a:ext cx="0" cy="7315200"/>
              </a:xfrm>
              <a:prstGeom prst="line">
                <a:avLst/>
              </a:prstGeom>
              <a:ln>
                <a:solidFill>
                  <a:srgbClr val="292929">
                    <a:alpha val="20000"/>
                  </a:srgbClr>
                </a:solidFill>
              </a:ln>
            </p:spPr>
            <p:style>
              <a:lnRef idx="1">
                <a:schemeClr val="accent1"/>
              </a:lnRef>
              <a:fillRef idx="0">
                <a:schemeClr val="accent1"/>
              </a:fillRef>
              <a:effectRef idx="0">
                <a:schemeClr val="accent1"/>
              </a:effectRef>
              <a:fontRef idx="minor">
                <a:schemeClr val="tx1"/>
              </a:fontRef>
            </p:style>
          </p:cxnSp>
          <p:cxnSp>
            <p:nvCxnSpPr>
              <p:cNvPr id="1031" name="Straight Connector 1030"/>
              <p:cNvCxnSpPr/>
              <p:nvPr userDrawn="1"/>
            </p:nvCxnSpPr>
            <p:spPr>
              <a:xfrm>
                <a:off x="2437476" y="-228600"/>
                <a:ext cx="0" cy="7315200"/>
              </a:xfrm>
              <a:prstGeom prst="line">
                <a:avLst/>
              </a:prstGeom>
              <a:ln>
                <a:solidFill>
                  <a:srgbClr val="292929">
                    <a:alpha val="20000"/>
                  </a:srgbClr>
                </a:solidFill>
              </a:ln>
            </p:spPr>
            <p:style>
              <a:lnRef idx="1">
                <a:schemeClr val="accent1"/>
              </a:lnRef>
              <a:fillRef idx="0">
                <a:schemeClr val="accent1"/>
              </a:fillRef>
              <a:effectRef idx="0">
                <a:schemeClr val="accent1"/>
              </a:effectRef>
              <a:fontRef idx="minor">
                <a:schemeClr val="tx1"/>
              </a:fontRef>
            </p:style>
          </p:cxnSp>
          <p:cxnSp>
            <p:nvCxnSpPr>
              <p:cNvPr id="1032" name="Straight Connector 1031"/>
              <p:cNvCxnSpPr/>
              <p:nvPr userDrawn="1"/>
            </p:nvCxnSpPr>
            <p:spPr>
              <a:xfrm>
                <a:off x="1522744" y="-228600"/>
                <a:ext cx="0" cy="7315200"/>
              </a:xfrm>
              <a:prstGeom prst="line">
                <a:avLst/>
              </a:prstGeom>
              <a:ln>
                <a:solidFill>
                  <a:srgbClr val="292929">
                    <a:alpha val="20000"/>
                  </a:srgbClr>
                </a:solidFill>
              </a:ln>
            </p:spPr>
            <p:style>
              <a:lnRef idx="1">
                <a:schemeClr val="accent1"/>
              </a:lnRef>
              <a:fillRef idx="0">
                <a:schemeClr val="accent1"/>
              </a:fillRef>
              <a:effectRef idx="0">
                <a:schemeClr val="accent1"/>
              </a:effectRef>
              <a:fontRef idx="minor">
                <a:schemeClr val="tx1"/>
              </a:fontRef>
            </p:style>
          </p:cxnSp>
          <p:cxnSp>
            <p:nvCxnSpPr>
              <p:cNvPr id="1033" name="Straight Connector 1032"/>
              <p:cNvCxnSpPr/>
              <p:nvPr userDrawn="1"/>
            </p:nvCxnSpPr>
            <p:spPr>
              <a:xfrm>
                <a:off x="608012" y="-228600"/>
                <a:ext cx="0" cy="7315200"/>
              </a:xfrm>
              <a:prstGeom prst="line">
                <a:avLst/>
              </a:prstGeom>
              <a:ln>
                <a:solidFill>
                  <a:srgbClr val="292929">
                    <a:alpha val="20000"/>
                  </a:srgbClr>
                </a:solidFill>
              </a:ln>
            </p:spPr>
            <p:style>
              <a:lnRef idx="1">
                <a:schemeClr val="accent1"/>
              </a:lnRef>
              <a:fillRef idx="0">
                <a:schemeClr val="accent1"/>
              </a:fillRef>
              <a:effectRef idx="0">
                <a:schemeClr val="accent1"/>
              </a:effectRef>
              <a:fontRef idx="minor">
                <a:schemeClr val="tx1"/>
              </a:fontRef>
            </p:style>
          </p:cxnSp>
          <p:cxnSp>
            <p:nvCxnSpPr>
              <p:cNvPr id="1034" name="Straight Connector 1033"/>
              <p:cNvCxnSpPr/>
              <p:nvPr userDrawn="1"/>
            </p:nvCxnSpPr>
            <p:spPr>
              <a:xfrm>
                <a:off x="-304396" y="-228600"/>
                <a:ext cx="0" cy="7315200"/>
              </a:xfrm>
              <a:prstGeom prst="line">
                <a:avLst/>
              </a:prstGeom>
              <a:ln>
                <a:solidFill>
                  <a:srgbClr val="292929">
                    <a:alpha val="20000"/>
                  </a:srgbClr>
                </a:solidFill>
              </a:ln>
            </p:spPr>
            <p:style>
              <a:lnRef idx="1">
                <a:schemeClr val="accent1"/>
              </a:lnRef>
              <a:fillRef idx="0">
                <a:schemeClr val="accent1"/>
              </a:fillRef>
              <a:effectRef idx="0">
                <a:schemeClr val="accent1"/>
              </a:effectRef>
              <a:fontRef idx="minor">
                <a:schemeClr val="tx1"/>
              </a:fontRef>
            </p:style>
          </p:cxnSp>
          <p:cxnSp>
            <p:nvCxnSpPr>
              <p:cNvPr id="1035" name="Straight Connector 1034"/>
              <p:cNvCxnSpPr/>
              <p:nvPr userDrawn="1"/>
            </p:nvCxnSpPr>
            <p:spPr>
              <a:xfrm>
                <a:off x="12495212" y="-228600"/>
                <a:ext cx="0" cy="7315200"/>
              </a:xfrm>
              <a:prstGeom prst="line">
                <a:avLst/>
              </a:prstGeom>
              <a:ln>
                <a:solidFill>
                  <a:srgbClr val="292929">
                    <a:alpha val="20000"/>
                  </a:srgbClr>
                </a:solidFill>
              </a:ln>
            </p:spPr>
            <p:style>
              <a:lnRef idx="1">
                <a:schemeClr val="accent1"/>
              </a:lnRef>
              <a:fillRef idx="0">
                <a:schemeClr val="accent1"/>
              </a:fillRef>
              <a:effectRef idx="0">
                <a:schemeClr val="accent1"/>
              </a:effectRef>
              <a:fontRef idx="minor">
                <a:schemeClr val="tx1"/>
              </a:fontRef>
            </p:style>
          </p:cxnSp>
        </p:grpSp>
      </p:grpSp>
      <p:sp>
        <p:nvSpPr>
          <p:cNvPr id="1008" name="Rectangle 1007"/>
          <p:cNvSpPr/>
          <p:nvPr userDrawn="1"/>
        </p:nvSpPr>
        <p:spPr bwMode="auto">
          <a:xfrm>
            <a:off x="2897997" y="1143000"/>
            <a:ext cx="4571335" cy="4572000"/>
          </a:xfrm>
          <a:prstGeom prst="rect">
            <a:avLst/>
          </a:prstGeom>
          <a:solidFill>
            <a:schemeClr val="tx1"/>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r>
              <a:rPr lang="en-US" sz="2200" dirty="0" smtClean="0">
                <a:solidFill>
                  <a:schemeClr val="bg1"/>
                </a:solidFill>
              </a:rPr>
              <a:t>PHOTO PLACEHOLDER</a:t>
            </a:r>
          </a:p>
        </p:txBody>
      </p:sp>
      <p:sp>
        <p:nvSpPr>
          <p:cNvPr id="1009" name="Rectangle 1008"/>
          <p:cNvSpPr/>
          <p:nvPr userDrawn="1"/>
        </p:nvSpPr>
        <p:spPr bwMode="auto">
          <a:xfrm>
            <a:off x="7606492" y="3493008"/>
            <a:ext cx="2148840" cy="2221992"/>
          </a:xfrm>
          <a:prstGeom prst="rect">
            <a:avLst/>
          </a:prstGeom>
          <a:solidFill>
            <a:schemeClr val="accent2"/>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6000" b="1" dirty="0">
              <a:solidFill>
                <a:srgbClr val="FFFFFF"/>
              </a:solidFill>
              <a:latin typeface="Segoe Condensed" pitchFamily="34" charset="0"/>
            </a:endParaRPr>
          </a:p>
        </p:txBody>
      </p:sp>
      <p:sp>
        <p:nvSpPr>
          <p:cNvPr id="1010" name="Rectangle 1009"/>
          <p:cNvSpPr/>
          <p:nvPr userDrawn="1"/>
        </p:nvSpPr>
        <p:spPr bwMode="auto">
          <a:xfrm>
            <a:off x="7606492" y="1140967"/>
            <a:ext cx="2148840" cy="2221992"/>
          </a:xfrm>
          <a:prstGeom prst="rect">
            <a:avLst/>
          </a:prstGeom>
          <a:solidFill>
            <a:schemeClr val="accent3"/>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lvl="0" algn="ctr" defTabSz="914099" fontAlgn="base">
              <a:spcBef>
                <a:spcPct val="0"/>
              </a:spcBef>
              <a:spcAft>
                <a:spcPct val="0"/>
              </a:spcAft>
            </a:pPr>
            <a:endParaRPr lang="en-US" sz="6000" b="1" dirty="0">
              <a:solidFill>
                <a:srgbClr val="FFFFFF"/>
              </a:solidFill>
              <a:latin typeface="Segoe Condensed" pitchFamily="34" charset="0"/>
            </a:endParaRPr>
          </a:p>
        </p:txBody>
      </p:sp>
      <p:sp>
        <p:nvSpPr>
          <p:cNvPr id="1011" name="Freeform 5"/>
          <p:cNvSpPr>
            <a:spLocks noEditPoints="1"/>
          </p:cNvSpPr>
          <p:nvPr userDrawn="1"/>
        </p:nvSpPr>
        <p:spPr bwMode="auto">
          <a:xfrm>
            <a:off x="7753681" y="2130345"/>
            <a:ext cx="1446213" cy="243241"/>
          </a:xfrm>
          <a:custGeom>
            <a:avLst/>
            <a:gdLst>
              <a:gd name="T0" fmla="*/ 347 w 2773"/>
              <a:gd name="T1" fmla="*/ 444 h 464"/>
              <a:gd name="T2" fmla="*/ 281 w 2773"/>
              <a:gd name="T3" fmla="*/ 444 h 464"/>
              <a:gd name="T4" fmla="*/ 186 w 2773"/>
              <a:gd name="T5" fmla="*/ 208 h 464"/>
              <a:gd name="T6" fmla="*/ 0 w 2773"/>
              <a:gd name="T7" fmla="*/ 444 h 464"/>
              <a:gd name="T8" fmla="*/ 271 w 2773"/>
              <a:gd name="T9" fmla="*/ 6 h 464"/>
              <a:gd name="T10" fmla="*/ 396 w 2773"/>
              <a:gd name="T11" fmla="*/ 6 h 464"/>
              <a:gd name="T12" fmla="*/ 473 w 2773"/>
              <a:gd name="T13" fmla="*/ 444 h 464"/>
              <a:gd name="T14" fmla="*/ 502 w 2773"/>
              <a:gd name="T15" fmla="*/ 443 h 464"/>
              <a:gd name="T16" fmla="*/ 693 w 2773"/>
              <a:gd name="T17" fmla="*/ 119 h 464"/>
              <a:gd name="T18" fmla="*/ 702 w 2773"/>
              <a:gd name="T19" fmla="*/ 77 h 464"/>
              <a:gd name="T20" fmla="*/ 600 w 2773"/>
              <a:gd name="T21" fmla="*/ 6 h 464"/>
              <a:gd name="T22" fmla="*/ 702 w 2773"/>
              <a:gd name="T23" fmla="*/ 77 h 464"/>
              <a:gd name="T24" fmla="*/ 869 w 2773"/>
              <a:gd name="T25" fmla="*/ 188 h 464"/>
              <a:gd name="T26" fmla="*/ 882 w 2773"/>
              <a:gd name="T27" fmla="*/ 324 h 464"/>
              <a:gd name="T28" fmla="*/ 805 w 2773"/>
              <a:gd name="T29" fmla="*/ 453 h 464"/>
              <a:gd name="T30" fmla="*/ 1024 w 2773"/>
              <a:gd name="T31" fmla="*/ 240 h 464"/>
              <a:gd name="T32" fmla="*/ 1252 w 2773"/>
              <a:gd name="T33" fmla="*/ 184 h 464"/>
              <a:gd name="T34" fmla="*/ 1569 w 2773"/>
              <a:gd name="T35" fmla="*/ 282 h 464"/>
              <a:gd name="T36" fmla="*/ 1454 w 2773"/>
              <a:gd name="T37" fmla="*/ 332 h 464"/>
              <a:gd name="T38" fmla="*/ 1725 w 2773"/>
              <a:gd name="T39" fmla="*/ 381 h 464"/>
              <a:gd name="T40" fmla="*/ 1595 w 2773"/>
              <a:gd name="T41" fmla="*/ 202 h 464"/>
              <a:gd name="T42" fmla="*/ 1904 w 2773"/>
              <a:gd name="T43" fmla="*/ 214 h 464"/>
              <a:gd name="T44" fmla="*/ 1753 w 2773"/>
              <a:gd name="T45" fmla="*/ 172 h 464"/>
              <a:gd name="T46" fmla="*/ 1893 w 2773"/>
              <a:gd name="T47" fmla="*/ 326 h 464"/>
              <a:gd name="T48" fmla="*/ 1545 w 2773"/>
              <a:gd name="T49" fmla="*/ 348 h 464"/>
              <a:gd name="T50" fmla="*/ 1230 w 2773"/>
              <a:gd name="T51" fmla="*/ 218 h 464"/>
              <a:gd name="T52" fmla="*/ 1103 w 2773"/>
              <a:gd name="T53" fmla="*/ 444 h 464"/>
              <a:gd name="T54" fmla="*/ 1064 w 2773"/>
              <a:gd name="T55" fmla="*/ 119 h 464"/>
              <a:gd name="T56" fmla="*/ 1161 w 2773"/>
              <a:gd name="T57" fmla="*/ 159 h 464"/>
              <a:gd name="T58" fmla="*/ 1271 w 2773"/>
              <a:gd name="T59" fmla="*/ 113 h 464"/>
              <a:gd name="T60" fmla="*/ 1359 w 2773"/>
              <a:gd name="T61" fmla="*/ 371 h 464"/>
              <a:gd name="T62" fmla="*/ 1359 w 2773"/>
              <a:gd name="T63" fmla="*/ 371 h 464"/>
              <a:gd name="T64" fmla="*/ 2128 w 2773"/>
              <a:gd name="T65" fmla="*/ 106 h 464"/>
              <a:gd name="T66" fmla="*/ 2057 w 2773"/>
              <a:gd name="T67" fmla="*/ 371 h 464"/>
              <a:gd name="T68" fmla="*/ 2057 w 2773"/>
              <a:gd name="T69" fmla="*/ 371 h 464"/>
              <a:gd name="T70" fmla="*/ 2610 w 2773"/>
              <a:gd name="T71" fmla="*/ 194 h 464"/>
              <a:gd name="T72" fmla="*/ 2579 w 2773"/>
              <a:gd name="T73" fmla="*/ 360 h 464"/>
              <a:gd name="T74" fmla="*/ 2612 w 2773"/>
              <a:gd name="T75" fmla="*/ 442 h 464"/>
              <a:gd name="T76" fmla="*/ 2466 w 2773"/>
              <a:gd name="T77" fmla="*/ 358 h 464"/>
              <a:gd name="T78" fmla="*/ 2437 w 2773"/>
              <a:gd name="T79" fmla="*/ 194 h 464"/>
              <a:gd name="T80" fmla="*/ 2266 w 2773"/>
              <a:gd name="T81" fmla="*/ 443 h 464"/>
              <a:gd name="T82" fmla="*/ 2261 w 2773"/>
              <a:gd name="T83" fmla="*/ 194 h 464"/>
              <a:gd name="T84" fmla="*/ 2336 w 2773"/>
              <a:gd name="T85" fmla="*/ 119 h 464"/>
              <a:gd name="T86" fmla="*/ 2508 w 2773"/>
              <a:gd name="T87" fmla="*/ 11 h 464"/>
              <a:gd name="T88" fmla="*/ 2451 w 2773"/>
              <a:gd name="T89" fmla="*/ 110 h 464"/>
              <a:gd name="T90" fmla="*/ 2518 w 2773"/>
              <a:gd name="T91" fmla="*/ 119 h 464"/>
              <a:gd name="T92" fmla="*/ 2644 w 2773"/>
              <a:gd name="T93" fmla="*/ 40 h 464"/>
              <a:gd name="T94" fmla="*/ 2682 w 2773"/>
              <a:gd name="T95" fmla="*/ 119 h 464"/>
              <a:gd name="T96" fmla="*/ 2738 w 2773"/>
              <a:gd name="T97" fmla="*/ 187 h 464"/>
              <a:gd name="T98" fmla="*/ 2738 w 2773"/>
              <a:gd name="T99" fmla="*/ 116 h 464"/>
              <a:gd name="T100" fmla="*/ 2738 w 2773"/>
              <a:gd name="T101" fmla="*/ 187 h 464"/>
              <a:gd name="T102" fmla="*/ 2707 w 2773"/>
              <a:gd name="T103" fmla="*/ 151 h 464"/>
              <a:gd name="T104" fmla="*/ 2768 w 2773"/>
              <a:gd name="T105" fmla="*/ 151 h 464"/>
              <a:gd name="T106" fmla="*/ 2743 w 2773"/>
              <a:gd name="T107" fmla="*/ 153 h 464"/>
              <a:gd name="T108" fmla="*/ 2743 w 2773"/>
              <a:gd name="T109" fmla="*/ 169 h 464"/>
              <a:gd name="T110" fmla="*/ 2730 w 2773"/>
              <a:gd name="T111" fmla="*/ 153 h 464"/>
              <a:gd name="T112" fmla="*/ 2720 w 2773"/>
              <a:gd name="T113" fmla="*/ 169 h 464"/>
              <a:gd name="T114" fmla="*/ 2743 w 2773"/>
              <a:gd name="T115" fmla="*/ 131 h 464"/>
              <a:gd name="T116" fmla="*/ 2743 w 2773"/>
              <a:gd name="T117" fmla="*/ 153 h 464"/>
              <a:gd name="T118" fmla="*/ 2734 w 2773"/>
              <a:gd name="T119" fmla="*/ 136 h 464"/>
              <a:gd name="T120" fmla="*/ 2737 w 2773"/>
              <a:gd name="T121" fmla="*/ 147 h 464"/>
              <a:gd name="T122" fmla="*/ 2742 w 2773"/>
              <a:gd name="T123" fmla="*/ 136 h 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73" h="464">
                <a:moveTo>
                  <a:pt x="473" y="444"/>
                </a:moveTo>
                <a:cubicBezTo>
                  <a:pt x="347" y="444"/>
                  <a:pt x="347" y="444"/>
                  <a:pt x="347" y="444"/>
                </a:cubicBezTo>
                <a:cubicBezTo>
                  <a:pt x="399" y="208"/>
                  <a:pt x="399" y="208"/>
                  <a:pt x="399" y="208"/>
                </a:cubicBezTo>
                <a:cubicBezTo>
                  <a:pt x="281" y="444"/>
                  <a:pt x="281" y="444"/>
                  <a:pt x="281" y="444"/>
                </a:cubicBezTo>
                <a:cubicBezTo>
                  <a:pt x="191" y="444"/>
                  <a:pt x="191" y="444"/>
                  <a:pt x="191" y="444"/>
                </a:cubicBezTo>
                <a:cubicBezTo>
                  <a:pt x="186" y="208"/>
                  <a:pt x="186" y="208"/>
                  <a:pt x="186" y="208"/>
                </a:cubicBezTo>
                <a:cubicBezTo>
                  <a:pt x="127" y="444"/>
                  <a:pt x="127" y="444"/>
                  <a:pt x="127" y="444"/>
                </a:cubicBezTo>
                <a:cubicBezTo>
                  <a:pt x="0" y="444"/>
                  <a:pt x="0" y="444"/>
                  <a:pt x="0" y="444"/>
                </a:cubicBezTo>
                <a:cubicBezTo>
                  <a:pt x="97" y="6"/>
                  <a:pt x="97" y="6"/>
                  <a:pt x="97" y="6"/>
                </a:cubicBezTo>
                <a:cubicBezTo>
                  <a:pt x="271" y="6"/>
                  <a:pt x="271" y="6"/>
                  <a:pt x="271" y="6"/>
                </a:cubicBezTo>
                <a:cubicBezTo>
                  <a:pt x="279" y="250"/>
                  <a:pt x="279" y="250"/>
                  <a:pt x="279" y="250"/>
                </a:cubicBezTo>
                <a:cubicBezTo>
                  <a:pt x="396" y="6"/>
                  <a:pt x="396" y="6"/>
                  <a:pt x="396" y="6"/>
                </a:cubicBezTo>
                <a:cubicBezTo>
                  <a:pt x="570" y="6"/>
                  <a:pt x="570" y="6"/>
                  <a:pt x="570" y="6"/>
                </a:cubicBezTo>
                <a:lnTo>
                  <a:pt x="473" y="444"/>
                </a:lnTo>
                <a:close/>
                <a:moveTo>
                  <a:pt x="621" y="444"/>
                </a:moveTo>
                <a:cubicBezTo>
                  <a:pt x="502" y="443"/>
                  <a:pt x="502" y="443"/>
                  <a:pt x="502" y="443"/>
                </a:cubicBezTo>
                <a:cubicBezTo>
                  <a:pt x="575" y="119"/>
                  <a:pt x="575" y="119"/>
                  <a:pt x="575" y="119"/>
                </a:cubicBezTo>
                <a:cubicBezTo>
                  <a:pt x="693" y="119"/>
                  <a:pt x="693" y="119"/>
                  <a:pt x="693" y="119"/>
                </a:cubicBezTo>
                <a:lnTo>
                  <a:pt x="621" y="444"/>
                </a:lnTo>
                <a:close/>
                <a:moveTo>
                  <a:pt x="702" y="77"/>
                </a:moveTo>
                <a:cubicBezTo>
                  <a:pt x="585" y="77"/>
                  <a:pt x="585" y="77"/>
                  <a:pt x="585" y="77"/>
                </a:cubicBezTo>
                <a:cubicBezTo>
                  <a:pt x="600" y="6"/>
                  <a:pt x="600" y="6"/>
                  <a:pt x="600" y="6"/>
                </a:cubicBezTo>
                <a:cubicBezTo>
                  <a:pt x="718" y="6"/>
                  <a:pt x="718" y="6"/>
                  <a:pt x="718" y="6"/>
                </a:cubicBezTo>
                <a:lnTo>
                  <a:pt x="702" y="77"/>
                </a:lnTo>
                <a:close/>
                <a:moveTo>
                  <a:pt x="902" y="240"/>
                </a:moveTo>
                <a:cubicBezTo>
                  <a:pt x="904" y="235"/>
                  <a:pt x="908" y="187"/>
                  <a:pt x="869" y="188"/>
                </a:cubicBezTo>
                <a:cubicBezTo>
                  <a:pt x="797" y="190"/>
                  <a:pt x="745" y="369"/>
                  <a:pt x="825" y="371"/>
                </a:cubicBezTo>
                <a:cubicBezTo>
                  <a:pt x="862" y="372"/>
                  <a:pt x="879" y="329"/>
                  <a:pt x="882" y="324"/>
                </a:cubicBezTo>
                <a:cubicBezTo>
                  <a:pt x="1005" y="324"/>
                  <a:pt x="1005" y="324"/>
                  <a:pt x="1005" y="324"/>
                </a:cubicBezTo>
                <a:cubicBezTo>
                  <a:pt x="1005" y="326"/>
                  <a:pt x="968" y="457"/>
                  <a:pt x="805" y="453"/>
                </a:cubicBezTo>
                <a:cubicBezTo>
                  <a:pt x="586" y="449"/>
                  <a:pt x="642" y="98"/>
                  <a:pt x="891" y="111"/>
                </a:cubicBezTo>
                <a:cubicBezTo>
                  <a:pt x="1032" y="117"/>
                  <a:pt x="1025" y="235"/>
                  <a:pt x="1024" y="240"/>
                </a:cubicBezTo>
                <a:lnTo>
                  <a:pt x="902" y="240"/>
                </a:lnTo>
                <a:close/>
                <a:moveTo>
                  <a:pt x="1252" y="184"/>
                </a:moveTo>
                <a:cubicBezTo>
                  <a:pt x="1291" y="136"/>
                  <a:pt x="1352" y="102"/>
                  <a:pt x="1431" y="106"/>
                </a:cubicBezTo>
                <a:cubicBezTo>
                  <a:pt x="1541" y="112"/>
                  <a:pt x="1587" y="193"/>
                  <a:pt x="1569" y="282"/>
                </a:cubicBezTo>
                <a:cubicBezTo>
                  <a:pt x="1567" y="291"/>
                  <a:pt x="1561" y="294"/>
                  <a:pt x="1551" y="298"/>
                </a:cubicBezTo>
                <a:cubicBezTo>
                  <a:pt x="1454" y="332"/>
                  <a:pt x="1454" y="332"/>
                  <a:pt x="1454" y="332"/>
                </a:cubicBezTo>
                <a:cubicBezTo>
                  <a:pt x="1672" y="332"/>
                  <a:pt x="1672" y="332"/>
                  <a:pt x="1672" y="332"/>
                </a:cubicBezTo>
                <a:cubicBezTo>
                  <a:pt x="1672" y="332"/>
                  <a:pt x="1655" y="382"/>
                  <a:pt x="1725" y="381"/>
                </a:cubicBezTo>
                <a:cubicBezTo>
                  <a:pt x="1773" y="381"/>
                  <a:pt x="1792" y="326"/>
                  <a:pt x="1727" y="315"/>
                </a:cubicBezTo>
                <a:cubicBezTo>
                  <a:pt x="1697" y="310"/>
                  <a:pt x="1583" y="291"/>
                  <a:pt x="1595" y="202"/>
                </a:cubicBezTo>
                <a:cubicBezTo>
                  <a:pt x="1606" y="129"/>
                  <a:pt x="1682" y="104"/>
                  <a:pt x="1765" y="105"/>
                </a:cubicBezTo>
                <a:cubicBezTo>
                  <a:pt x="1934" y="107"/>
                  <a:pt x="1902" y="207"/>
                  <a:pt x="1904" y="214"/>
                </a:cubicBezTo>
                <a:cubicBezTo>
                  <a:pt x="1791" y="214"/>
                  <a:pt x="1791" y="214"/>
                  <a:pt x="1791" y="214"/>
                </a:cubicBezTo>
                <a:cubicBezTo>
                  <a:pt x="1791" y="214"/>
                  <a:pt x="1803" y="172"/>
                  <a:pt x="1753" y="172"/>
                </a:cubicBezTo>
                <a:cubicBezTo>
                  <a:pt x="1706" y="172"/>
                  <a:pt x="1695" y="213"/>
                  <a:pt x="1748" y="225"/>
                </a:cubicBezTo>
                <a:cubicBezTo>
                  <a:pt x="1814" y="238"/>
                  <a:pt x="1888" y="242"/>
                  <a:pt x="1893" y="326"/>
                </a:cubicBezTo>
                <a:cubicBezTo>
                  <a:pt x="1894" y="350"/>
                  <a:pt x="1880" y="458"/>
                  <a:pt x="1710" y="456"/>
                </a:cubicBezTo>
                <a:cubicBezTo>
                  <a:pt x="1558" y="454"/>
                  <a:pt x="1541" y="385"/>
                  <a:pt x="1545" y="348"/>
                </a:cubicBezTo>
                <a:cubicBezTo>
                  <a:pt x="1515" y="407"/>
                  <a:pt x="1445" y="457"/>
                  <a:pt x="1352" y="454"/>
                </a:cubicBezTo>
                <a:cubicBezTo>
                  <a:pt x="1208" y="449"/>
                  <a:pt x="1178" y="318"/>
                  <a:pt x="1230" y="218"/>
                </a:cubicBezTo>
                <a:cubicBezTo>
                  <a:pt x="1204" y="219"/>
                  <a:pt x="1151" y="231"/>
                  <a:pt x="1130" y="328"/>
                </a:cubicBezTo>
                <a:cubicBezTo>
                  <a:pt x="1103" y="444"/>
                  <a:pt x="1103" y="444"/>
                  <a:pt x="1103" y="444"/>
                </a:cubicBezTo>
                <a:cubicBezTo>
                  <a:pt x="991" y="444"/>
                  <a:pt x="991" y="444"/>
                  <a:pt x="991" y="444"/>
                </a:cubicBezTo>
                <a:cubicBezTo>
                  <a:pt x="1064" y="119"/>
                  <a:pt x="1064" y="119"/>
                  <a:pt x="1064" y="119"/>
                </a:cubicBezTo>
                <a:cubicBezTo>
                  <a:pt x="1170" y="119"/>
                  <a:pt x="1170" y="119"/>
                  <a:pt x="1170" y="119"/>
                </a:cubicBezTo>
                <a:cubicBezTo>
                  <a:pt x="1161" y="159"/>
                  <a:pt x="1161" y="159"/>
                  <a:pt x="1161" y="159"/>
                </a:cubicBezTo>
                <a:cubicBezTo>
                  <a:pt x="1176" y="141"/>
                  <a:pt x="1193" y="130"/>
                  <a:pt x="1215" y="122"/>
                </a:cubicBezTo>
                <a:cubicBezTo>
                  <a:pt x="1233" y="116"/>
                  <a:pt x="1250" y="113"/>
                  <a:pt x="1271" y="113"/>
                </a:cubicBezTo>
                <a:lnTo>
                  <a:pt x="1252" y="184"/>
                </a:lnTo>
                <a:close/>
                <a:moveTo>
                  <a:pt x="1359" y="371"/>
                </a:moveTo>
                <a:cubicBezTo>
                  <a:pt x="1442" y="388"/>
                  <a:pt x="1498" y="194"/>
                  <a:pt x="1422" y="182"/>
                </a:cubicBezTo>
                <a:cubicBezTo>
                  <a:pt x="1346" y="170"/>
                  <a:pt x="1285" y="355"/>
                  <a:pt x="1359" y="371"/>
                </a:cubicBezTo>
                <a:close/>
                <a:moveTo>
                  <a:pt x="2051" y="454"/>
                </a:moveTo>
                <a:cubicBezTo>
                  <a:pt x="1813" y="445"/>
                  <a:pt x="1884" y="94"/>
                  <a:pt x="2128" y="106"/>
                </a:cubicBezTo>
                <a:cubicBezTo>
                  <a:pt x="2358" y="117"/>
                  <a:pt x="2292" y="464"/>
                  <a:pt x="2051" y="454"/>
                </a:cubicBezTo>
                <a:close/>
                <a:moveTo>
                  <a:pt x="2057" y="371"/>
                </a:moveTo>
                <a:cubicBezTo>
                  <a:pt x="2140" y="388"/>
                  <a:pt x="2196" y="194"/>
                  <a:pt x="2120" y="182"/>
                </a:cubicBezTo>
                <a:cubicBezTo>
                  <a:pt x="2044" y="170"/>
                  <a:pt x="1983" y="355"/>
                  <a:pt x="2057" y="371"/>
                </a:cubicBezTo>
                <a:close/>
                <a:moveTo>
                  <a:pt x="2666" y="194"/>
                </a:moveTo>
                <a:cubicBezTo>
                  <a:pt x="2610" y="194"/>
                  <a:pt x="2610" y="194"/>
                  <a:pt x="2610" y="194"/>
                </a:cubicBezTo>
                <a:cubicBezTo>
                  <a:pt x="2580" y="336"/>
                  <a:pt x="2580" y="336"/>
                  <a:pt x="2580" y="336"/>
                </a:cubicBezTo>
                <a:cubicBezTo>
                  <a:pt x="2578" y="344"/>
                  <a:pt x="2576" y="351"/>
                  <a:pt x="2579" y="360"/>
                </a:cubicBezTo>
                <a:cubicBezTo>
                  <a:pt x="2583" y="373"/>
                  <a:pt x="2629" y="367"/>
                  <a:pt x="2629" y="367"/>
                </a:cubicBezTo>
                <a:cubicBezTo>
                  <a:pt x="2612" y="442"/>
                  <a:pt x="2612" y="442"/>
                  <a:pt x="2612" y="442"/>
                </a:cubicBezTo>
                <a:cubicBezTo>
                  <a:pt x="2612" y="442"/>
                  <a:pt x="2518" y="453"/>
                  <a:pt x="2485" y="431"/>
                </a:cubicBezTo>
                <a:cubicBezTo>
                  <a:pt x="2471" y="421"/>
                  <a:pt x="2456" y="401"/>
                  <a:pt x="2466" y="358"/>
                </a:cubicBezTo>
                <a:cubicBezTo>
                  <a:pt x="2502" y="194"/>
                  <a:pt x="2502" y="194"/>
                  <a:pt x="2502" y="194"/>
                </a:cubicBezTo>
                <a:cubicBezTo>
                  <a:pt x="2437" y="194"/>
                  <a:pt x="2437" y="194"/>
                  <a:pt x="2437" y="194"/>
                </a:cubicBezTo>
                <a:cubicBezTo>
                  <a:pt x="2382" y="443"/>
                  <a:pt x="2382" y="443"/>
                  <a:pt x="2382" y="443"/>
                </a:cubicBezTo>
                <a:cubicBezTo>
                  <a:pt x="2266" y="443"/>
                  <a:pt x="2266" y="443"/>
                  <a:pt x="2266" y="443"/>
                </a:cubicBezTo>
                <a:cubicBezTo>
                  <a:pt x="2321" y="194"/>
                  <a:pt x="2321" y="194"/>
                  <a:pt x="2321" y="194"/>
                </a:cubicBezTo>
                <a:cubicBezTo>
                  <a:pt x="2261" y="194"/>
                  <a:pt x="2261" y="194"/>
                  <a:pt x="2261" y="194"/>
                </a:cubicBezTo>
                <a:cubicBezTo>
                  <a:pt x="2277" y="119"/>
                  <a:pt x="2277" y="119"/>
                  <a:pt x="2277" y="119"/>
                </a:cubicBezTo>
                <a:cubicBezTo>
                  <a:pt x="2336" y="119"/>
                  <a:pt x="2336" y="119"/>
                  <a:pt x="2336" y="119"/>
                </a:cubicBezTo>
                <a:cubicBezTo>
                  <a:pt x="2347" y="70"/>
                  <a:pt x="2356" y="47"/>
                  <a:pt x="2381" y="28"/>
                </a:cubicBezTo>
                <a:cubicBezTo>
                  <a:pt x="2417" y="0"/>
                  <a:pt x="2508" y="11"/>
                  <a:pt x="2508" y="11"/>
                </a:cubicBezTo>
                <a:cubicBezTo>
                  <a:pt x="2496" y="72"/>
                  <a:pt x="2496" y="72"/>
                  <a:pt x="2496" y="72"/>
                </a:cubicBezTo>
                <a:cubicBezTo>
                  <a:pt x="2459" y="72"/>
                  <a:pt x="2456" y="86"/>
                  <a:pt x="2451" y="110"/>
                </a:cubicBezTo>
                <a:cubicBezTo>
                  <a:pt x="2449" y="119"/>
                  <a:pt x="2449" y="119"/>
                  <a:pt x="2449" y="119"/>
                </a:cubicBezTo>
                <a:cubicBezTo>
                  <a:pt x="2518" y="119"/>
                  <a:pt x="2518" y="119"/>
                  <a:pt x="2518" y="119"/>
                </a:cubicBezTo>
                <a:cubicBezTo>
                  <a:pt x="2536" y="40"/>
                  <a:pt x="2536" y="40"/>
                  <a:pt x="2536" y="40"/>
                </a:cubicBezTo>
                <a:cubicBezTo>
                  <a:pt x="2644" y="40"/>
                  <a:pt x="2644" y="40"/>
                  <a:pt x="2644" y="40"/>
                </a:cubicBezTo>
                <a:cubicBezTo>
                  <a:pt x="2627" y="119"/>
                  <a:pt x="2627" y="119"/>
                  <a:pt x="2627" y="119"/>
                </a:cubicBezTo>
                <a:cubicBezTo>
                  <a:pt x="2682" y="119"/>
                  <a:pt x="2682" y="119"/>
                  <a:pt x="2682" y="119"/>
                </a:cubicBezTo>
                <a:lnTo>
                  <a:pt x="2666" y="194"/>
                </a:lnTo>
                <a:close/>
                <a:moveTo>
                  <a:pt x="2738" y="187"/>
                </a:moveTo>
                <a:cubicBezTo>
                  <a:pt x="2718" y="187"/>
                  <a:pt x="2702" y="171"/>
                  <a:pt x="2702" y="151"/>
                </a:cubicBezTo>
                <a:cubicBezTo>
                  <a:pt x="2702" y="131"/>
                  <a:pt x="2718" y="116"/>
                  <a:pt x="2738" y="116"/>
                </a:cubicBezTo>
                <a:cubicBezTo>
                  <a:pt x="2757" y="116"/>
                  <a:pt x="2773" y="131"/>
                  <a:pt x="2773" y="151"/>
                </a:cubicBezTo>
                <a:cubicBezTo>
                  <a:pt x="2773" y="171"/>
                  <a:pt x="2757" y="187"/>
                  <a:pt x="2738" y="187"/>
                </a:cubicBezTo>
                <a:close/>
                <a:moveTo>
                  <a:pt x="2738" y="121"/>
                </a:moveTo>
                <a:cubicBezTo>
                  <a:pt x="2721" y="121"/>
                  <a:pt x="2707" y="134"/>
                  <a:pt x="2707" y="151"/>
                </a:cubicBezTo>
                <a:cubicBezTo>
                  <a:pt x="2707" y="168"/>
                  <a:pt x="2721" y="182"/>
                  <a:pt x="2738" y="182"/>
                </a:cubicBezTo>
                <a:cubicBezTo>
                  <a:pt x="2754" y="182"/>
                  <a:pt x="2768" y="168"/>
                  <a:pt x="2768" y="151"/>
                </a:cubicBezTo>
                <a:cubicBezTo>
                  <a:pt x="2768" y="134"/>
                  <a:pt x="2754" y="121"/>
                  <a:pt x="2738" y="121"/>
                </a:cubicBezTo>
                <a:close/>
                <a:moveTo>
                  <a:pt x="2743" y="153"/>
                </a:moveTo>
                <a:cubicBezTo>
                  <a:pt x="2750" y="169"/>
                  <a:pt x="2750" y="169"/>
                  <a:pt x="2750" y="169"/>
                </a:cubicBezTo>
                <a:cubicBezTo>
                  <a:pt x="2743" y="169"/>
                  <a:pt x="2743" y="169"/>
                  <a:pt x="2743" y="169"/>
                </a:cubicBezTo>
                <a:cubicBezTo>
                  <a:pt x="2737" y="153"/>
                  <a:pt x="2737" y="153"/>
                  <a:pt x="2737" y="153"/>
                </a:cubicBezTo>
                <a:cubicBezTo>
                  <a:pt x="2730" y="153"/>
                  <a:pt x="2730" y="153"/>
                  <a:pt x="2730" y="153"/>
                </a:cubicBezTo>
                <a:cubicBezTo>
                  <a:pt x="2726" y="169"/>
                  <a:pt x="2726" y="169"/>
                  <a:pt x="2726" y="169"/>
                </a:cubicBezTo>
                <a:cubicBezTo>
                  <a:pt x="2720" y="169"/>
                  <a:pt x="2720" y="169"/>
                  <a:pt x="2720" y="169"/>
                </a:cubicBezTo>
                <a:cubicBezTo>
                  <a:pt x="2729" y="131"/>
                  <a:pt x="2729" y="131"/>
                  <a:pt x="2729" y="131"/>
                </a:cubicBezTo>
                <a:cubicBezTo>
                  <a:pt x="2743" y="131"/>
                  <a:pt x="2743" y="131"/>
                  <a:pt x="2743" y="131"/>
                </a:cubicBezTo>
                <a:cubicBezTo>
                  <a:pt x="2752" y="131"/>
                  <a:pt x="2754" y="136"/>
                  <a:pt x="2754" y="142"/>
                </a:cubicBezTo>
                <a:cubicBezTo>
                  <a:pt x="2754" y="147"/>
                  <a:pt x="2749" y="152"/>
                  <a:pt x="2743" y="153"/>
                </a:cubicBezTo>
                <a:close/>
                <a:moveTo>
                  <a:pt x="2742" y="136"/>
                </a:moveTo>
                <a:cubicBezTo>
                  <a:pt x="2734" y="136"/>
                  <a:pt x="2734" y="136"/>
                  <a:pt x="2734" y="136"/>
                </a:cubicBezTo>
                <a:cubicBezTo>
                  <a:pt x="2731" y="147"/>
                  <a:pt x="2731" y="147"/>
                  <a:pt x="2731" y="147"/>
                </a:cubicBezTo>
                <a:cubicBezTo>
                  <a:pt x="2737" y="147"/>
                  <a:pt x="2737" y="147"/>
                  <a:pt x="2737" y="147"/>
                </a:cubicBezTo>
                <a:cubicBezTo>
                  <a:pt x="2742" y="147"/>
                  <a:pt x="2749" y="147"/>
                  <a:pt x="2749" y="141"/>
                </a:cubicBezTo>
                <a:cubicBezTo>
                  <a:pt x="2749" y="137"/>
                  <a:pt x="2746" y="136"/>
                  <a:pt x="2742" y="136"/>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n-US"/>
          </a:p>
        </p:txBody>
      </p:sp>
      <p:sp>
        <p:nvSpPr>
          <p:cNvPr id="1012" name="Rectangle 1011"/>
          <p:cNvSpPr/>
          <p:nvPr userDrawn="1"/>
        </p:nvSpPr>
        <p:spPr bwMode="auto">
          <a:xfrm>
            <a:off x="2897997" y="4343401"/>
            <a:ext cx="4571335" cy="1371601"/>
          </a:xfrm>
          <a:prstGeom prst="rect">
            <a:avLst/>
          </a:prstGeom>
          <a:solidFill>
            <a:srgbClr val="09ACED"/>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vert="horz" wrap="square" lIns="182880" tIns="182880" rIns="91436" bIns="45718" numCol="1" rtlCol="0" anchor="t" anchorCtr="0" compatLnSpc="1">
            <a:prstTxWarp prst="textNoShape">
              <a:avLst/>
            </a:prstTxWarp>
          </a:bodyPr>
          <a:lstStyle/>
          <a:p>
            <a:pPr lvl="0" defTabSz="914099" fontAlgn="base">
              <a:lnSpc>
                <a:spcPct val="75000"/>
              </a:lnSpc>
              <a:spcBef>
                <a:spcPct val="0"/>
              </a:spcBef>
              <a:spcAft>
                <a:spcPct val="0"/>
              </a:spcAft>
            </a:pPr>
            <a:endParaRPr lang="en-US" sz="2400" dirty="0" smtClean="0">
              <a:gradFill>
                <a:gsLst>
                  <a:gs pos="0">
                    <a:srgbClr val="FFFFFF"/>
                  </a:gs>
                  <a:gs pos="100000">
                    <a:srgbClr val="FFFFFF"/>
                  </a:gs>
                </a:gsLst>
                <a:lin ang="5400000" scaled="0"/>
              </a:gradFill>
              <a:latin typeface="Segoe" pitchFamily="34" charset="0"/>
            </a:endParaRPr>
          </a:p>
        </p:txBody>
      </p:sp>
      <p:sp>
        <p:nvSpPr>
          <p:cNvPr id="1013" name="Title 198"/>
          <p:cNvSpPr>
            <a:spLocks noGrp="1"/>
          </p:cNvSpPr>
          <p:nvPr>
            <p:ph type="title" hasCustomPrompt="1"/>
          </p:nvPr>
        </p:nvSpPr>
        <p:spPr>
          <a:xfrm>
            <a:off x="2897997" y="4779900"/>
            <a:ext cx="4571335" cy="498598"/>
          </a:xfrm>
        </p:spPr>
        <p:txBody>
          <a:bodyPr lIns="137160" rIns="137160" anchor="ctr" anchorCtr="0"/>
          <a:lstStyle>
            <a:lvl1pPr>
              <a:defRPr sz="3600" b="1" i="0" baseline="0">
                <a:gradFill flip="none" rotWithShape="1">
                  <a:gsLst>
                    <a:gs pos="4583">
                      <a:srgbClr val="FFFFFF"/>
                    </a:gs>
                    <a:gs pos="100000">
                      <a:srgbClr val="FFFFFF"/>
                    </a:gs>
                  </a:gsLst>
                  <a:lin ang="5400000" scaled="0"/>
                  <a:tileRect/>
                </a:gradFill>
              </a:defRPr>
            </a:lvl1pPr>
          </a:lstStyle>
          <a:p>
            <a:r>
              <a:rPr lang="en-US" dirty="0" smtClean="0"/>
              <a:t>Presentation Title</a:t>
            </a:r>
            <a:endParaRPr lang="en-US" dirty="0"/>
          </a:p>
        </p:txBody>
      </p:sp>
      <p:sp>
        <p:nvSpPr>
          <p:cNvPr id="1014" name="Text Placeholder 202"/>
          <p:cNvSpPr>
            <a:spLocks noGrp="1"/>
          </p:cNvSpPr>
          <p:nvPr>
            <p:ph type="body" sz="quarter" idx="10" hasCustomPrompt="1"/>
          </p:nvPr>
        </p:nvSpPr>
        <p:spPr>
          <a:xfrm>
            <a:off x="7606494" y="3985513"/>
            <a:ext cx="2148839" cy="1236982"/>
          </a:xfrm>
        </p:spPr>
        <p:txBody>
          <a:bodyPr lIns="137160" rIns="137160" anchor="ctr" anchorCtr="0">
            <a:noAutofit/>
          </a:bodyPr>
          <a:lstStyle>
            <a:lvl1pPr marL="0" indent="0">
              <a:lnSpc>
                <a:spcPct val="85000"/>
              </a:lnSpc>
              <a:spcBef>
                <a:spcPts val="0"/>
              </a:spcBef>
              <a:buFont typeface="Arial" pitchFamily="34" charset="0"/>
              <a:buNone/>
              <a:defRPr sz="2800" spc="-30" baseline="0">
                <a:gradFill>
                  <a:gsLst>
                    <a:gs pos="1250">
                      <a:srgbClr val="FFFFFF"/>
                    </a:gs>
                    <a:gs pos="6250">
                      <a:srgbClr val="FFFFFF"/>
                    </a:gs>
                  </a:gsLst>
                  <a:lin ang="5400000" scaled="0"/>
                </a:gradFill>
              </a:defRPr>
            </a:lvl1pPr>
          </a:lstStyle>
          <a:p>
            <a:pPr lvl="0"/>
            <a:r>
              <a:rPr lang="en-US" dirty="0" smtClean="0"/>
              <a:t>Speaker Name</a:t>
            </a:r>
          </a:p>
        </p:txBody>
      </p:sp>
      <p:sp>
        <p:nvSpPr>
          <p:cNvPr id="1015" name="small box shadow"/>
          <p:cNvSpPr/>
          <p:nvPr userDrawn="1"/>
        </p:nvSpPr>
        <p:spPr bwMode="auto">
          <a:xfrm>
            <a:off x="7606493" y="5715001"/>
            <a:ext cx="2145520" cy="685800"/>
          </a:xfrm>
          <a:prstGeom prst="rect">
            <a:avLst/>
          </a:prstGeom>
          <a:solidFill>
            <a:srgbClr val="000000">
              <a:alpha val="10000"/>
            </a:srgbClr>
          </a:solidFill>
          <a:ln>
            <a:noFill/>
            <a:headEnd type="none" w="med" len="med"/>
            <a:tailEnd type="none" w="med" len="med"/>
          </a:ln>
          <a:effectLst>
            <a:softEdge rad="241300"/>
          </a:effectLst>
        </p:spPr>
        <p:style>
          <a:lnRef idx="2">
            <a:schemeClr val="accent5"/>
          </a:lnRef>
          <a:fillRef idx="1">
            <a:schemeClr val="lt1"/>
          </a:fillRef>
          <a:effectRef idx="0">
            <a:schemeClr val="accent5"/>
          </a:effectRef>
          <a:fontRef idx="minor">
            <a:schemeClr val="dk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16" name="small box shadow"/>
          <p:cNvSpPr/>
          <p:nvPr userDrawn="1"/>
        </p:nvSpPr>
        <p:spPr bwMode="auto">
          <a:xfrm>
            <a:off x="2897996" y="5715001"/>
            <a:ext cx="4571336" cy="685800"/>
          </a:xfrm>
          <a:prstGeom prst="rect">
            <a:avLst/>
          </a:prstGeom>
          <a:solidFill>
            <a:srgbClr val="000000">
              <a:alpha val="10000"/>
            </a:srgbClr>
          </a:solidFill>
          <a:ln>
            <a:noFill/>
            <a:headEnd type="none" w="med" len="med"/>
            <a:tailEnd type="none" w="med" len="med"/>
          </a:ln>
          <a:effectLst>
            <a:softEdge rad="241300"/>
          </a:effectLst>
        </p:spPr>
        <p:style>
          <a:lnRef idx="2">
            <a:schemeClr val="accent5"/>
          </a:lnRef>
          <a:fillRef idx="1">
            <a:schemeClr val="lt1"/>
          </a:fillRef>
          <a:effectRef idx="0">
            <a:schemeClr val="accent5"/>
          </a:effectRef>
          <a:fontRef idx="minor">
            <a:schemeClr val="dk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Tree>
    <p:extLst>
      <p:ext uri="{BB962C8B-B14F-4D97-AF65-F5344CB8AC3E}">
        <p14:creationId xmlns:p14="http://schemas.microsoft.com/office/powerpoint/2010/main" val="1596982744"/>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700"/>
                                  </p:stCondLst>
                                  <p:childTnLst>
                                    <p:set>
                                      <p:cBhvr>
                                        <p:cTn id="6" dur="1" fill="hold">
                                          <p:stCondLst>
                                            <p:cond delay="0"/>
                                          </p:stCondLst>
                                        </p:cTn>
                                        <p:tgtEl>
                                          <p:spTgt spid="1016"/>
                                        </p:tgtEl>
                                        <p:attrNameLst>
                                          <p:attrName>style.visibility</p:attrName>
                                        </p:attrNameLst>
                                      </p:cBhvr>
                                      <p:to>
                                        <p:strVal val="visible"/>
                                      </p:to>
                                    </p:set>
                                    <p:animEffect transition="in" filter="fade">
                                      <p:cBhvr>
                                        <p:cTn id="7" dur="1000"/>
                                        <p:tgtEl>
                                          <p:spTgt spid="1016"/>
                                        </p:tgtEl>
                                      </p:cBhvr>
                                    </p:animEffect>
                                  </p:childTnLst>
                                </p:cTn>
                              </p:par>
                              <p:par>
                                <p:cTn id="8" presetID="10" presetClass="entr" presetSubtype="0" fill="hold" grpId="0" nodeType="withEffect">
                                  <p:stCondLst>
                                    <p:cond delay="1700"/>
                                  </p:stCondLst>
                                  <p:childTnLst>
                                    <p:set>
                                      <p:cBhvr>
                                        <p:cTn id="9" dur="1" fill="hold">
                                          <p:stCondLst>
                                            <p:cond delay="0"/>
                                          </p:stCondLst>
                                        </p:cTn>
                                        <p:tgtEl>
                                          <p:spTgt spid="1015"/>
                                        </p:tgtEl>
                                        <p:attrNameLst>
                                          <p:attrName>style.visibility</p:attrName>
                                        </p:attrNameLst>
                                      </p:cBhvr>
                                      <p:to>
                                        <p:strVal val="visible"/>
                                      </p:to>
                                    </p:set>
                                    <p:animEffect transition="in" filter="fade">
                                      <p:cBhvr>
                                        <p:cTn id="10" dur="1250"/>
                                        <p:tgtEl>
                                          <p:spTgt spid="10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5" grpId="0" animBg="1"/>
      <p:bldP spid="1016" grpId="0" animBg="1"/>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570" y="457200"/>
            <a:ext cx="3931213" cy="1600200"/>
          </a:xfrm>
        </p:spPr>
        <p:txBody>
          <a:bodyPr anchor="b"/>
          <a:lstStyle>
            <a:lvl1pPr>
              <a:defRPr sz="3199"/>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5181838" y="987426"/>
            <a:ext cx="6170593" cy="4873625"/>
          </a:xfrm>
        </p:spPr>
        <p:txBody>
          <a:bodyPr/>
          <a:lstStyle>
            <a:lvl1pPr>
              <a:defRPr sz="3199"/>
            </a:lvl1pPr>
            <a:lvl2pPr>
              <a:defRPr sz="2799"/>
            </a:lvl2pPr>
            <a:lvl3pPr>
              <a:defRPr sz="2399"/>
            </a:lvl3pPr>
            <a:lvl4pPr>
              <a:defRPr sz="1999"/>
            </a:lvl4pPr>
            <a:lvl5pPr>
              <a:defRPr sz="1999"/>
            </a:lvl5pPr>
            <a:lvl6pPr>
              <a:defRPr sz="1999"/>
            </a:lvl6pPr>
            <a:lvl7pPr>
              <a:defRPr sz="1999"/>
            </a:lvl7pPr>
            <a:lvl8pPr>
              <a:defRPr sz="1999"/>
            </a:lvl8pPr>
            <a:lvl9pPr>
              <a:defRPr sz="1999"/>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62F3E7ED-B419-4276-9FBC-9B13BD568B1C}" type="datetimeFigureOut">
              <a:rPr kumimoji="1" lang="ja-JP" altLang="en-US" smtClean="0"/>
              <a:t>2015/11/6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15CDAA90-88F6-43E3-8A7C-B6B20DB25043}" type="slidenum">
              <a:rPr kumimoji="1" lang="ja-JP" altLang="en-US" smtClean="0"/>
              <a:t>‹#›</a:t>
            </a:fld>
            <a:endParaRPr kumimoji="1" lang="ja-JP" altLang="en-US"/>
          </a:p>
        </p:txBody>
      </p:sp>
    </p:spTree>
    <p:extLst>
      <p:ext uri="{BB962C8B-B14F-4D97-AF65-F5344CB8AC3E}">
        <p14:creationId xmlns:p14="http://schemas.microsoft.com/office/powerpoint/2010/main" val="378636131"/>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570" y="457200"/>
            <a:ext cx="3931213" cy="1600200"/>
          </a:xfrm>
        </p:spPr>
        <p:txBody>
          <a:bodyPr anchor="b"/>
          <a:lstStyle>
            <a:lvl1pPr>
              <a:defRPr sz="3199"/>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5181838" y="987426"/>
            <a:ext cx="6170593" cy="4873625"/>
          </a:xfrm>
        </p:spPr>
        <p:txBody>
          <a:bodyPr/>
          <a:lstStyle>
            <a:lvl1pPr marL="0" indent="0">
              <a:buNone/>
              <a:defRPr sz="3199"/>
            </a:lvl1pPr>
            <a:lvl2pPr marL="457063" indent="0">
              <a:buNone/>
              <a:defRPr sz="2799"/>
            </a:lvl2pPr>
            <a:lvl3pPr marL="914126" indent="0">
              <a:buNone/>
              <a:defRPr sz="2399"/>
            </a:lvl3pPr>
            <a:lvl4pPr marL="1371189" indent="0">
              <a:buNone/>
              <a:defRPr sz="1999"/>
            </a:lvl4pPr>
            <a:lvl5pPr marL="1828251" indent="0">
              <a:buNone/>
              <a:defRPr sz="1999"/>
            </a:lvl5pPr>
            <a:lvl6pPr marL="2285314" indent="0">
              <a:buNone/>
              <a:defRPr sz="1999"/>
            </a:lvl6pPr>
            <a:lvl7pPr marL="2742377" indent="0">
              <a:buNone/>
              <a:defRPr sz="1999"/>
            </a:lvl7pPr>
            <a:lvl8pPr marL="3199440" indent="0">
              <a:buNone/>
              <a:defRPr sz="1999"/>
            </a:lvl8pPr>
            <a:lvl9pPr marL="3656503" indent="0">
              <a:buNone/>
              <a:defRPr sz="1999"/>
            </a:lvl9pPr>
          </a:lstStyle>
          <a:p>
            <a:endParaRPr kumimoji="1" lang="ja-JP" altLang="en-US"/>
          </a:p>
        </p:txBody>
      </p:sp>
      <p:sp>
        <p:nvSpPr>
          <p:cNvPr id="4" name="テキスト プレースホルダー 3"/>
          <p:cNvSpPr>
            <a:spLocks noGrp="1"/>
          </p:cNvSpPr>
          <p:nvPr>
            <p:ph type="body" sz="half" idx="2"/>
          </p:nvPr>
        </p:nvSpPr>
        <p:spPr>
          <a:xfrm>
            <a:off x="839570" y="2057400"/>
            <a:ext cx="3931213" cy="3811588"/>
          </a:xfrm>
        </p:spPr>
        <p:txBody>
          <a:bodyPr/>
          <a:lstStyle>
            <a:lvl1pPr marL="0" indent="0">
              <a:buNone/>
              <a:defRPr sz="16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p:txBody>
          <a:bodyPr/>
          <a:lstStyle/>
          <a:p>
            <a:fld id="{62F3E7ED-B419-4276-9FBC-9B13BD568B1C}" type="datetimeFigureOut">
              <a:rPr kumimoji="1" lang="ja-JP" altLang="en-US" smtClean="0"/>
              <a:t>2015/11/6</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15CDAA90-88F6-43E3-8A7C-B6B20DB25043}" type="slidenum">
              <a:rPr kumimoji="1" lang="ja-JP" altLang="en-US" smtClean="0"/>
              <a:t>‹#›</a:t>
            </a:fld>
            <a:endParaRPr kumimoji="1" lang="ja-JP" altLang="en-US"/>
          </a:p>
        </p:txBody>
      </p:sp>
    </p:spTree>
    <p:extLst>
      <p:ext uri="{BB962C8B-B14F-4D97-AF65-F5344CB8AC3E}">
        <p14:creationId xmlns:p14="http://schemas.microsoft.com/office/powerpoint/2010/main" val="447961262"/>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62F3E7ED-B419-4276-9FBC-9B13BD568B1C}" type="datetimeFigureOut">
              <a:rPr kumimoji="1" lang="ja-JP" altLang="en-US" smtClean="0"/>
              <a:t>2015/11/6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5CDAA90-88F6-43E3-8A7C-B6B20DB25043}" type="slidenum">
              <a:rPr kumimoji="1" lang="ja-JP" altLang="en-US" smtClean="0"/>
              <a:t>‹#›</a:t>
            </a:fld>
            <a:endParaRPr kumimoji="1" lang="ja-JP" altLang="en-US"/>
          </a:p>
        </p:txBody>
      </p:sp>
    </p:spTree>
    <p:extLst>
      <p:ext uri="{BB962C8B-B14F-4D97-AF65-F5344CB8AC3E}">
        <p14:creationId xmlns:p14="http://schemas.microsoft.com/office/powerpoint/2010/main" val="1020808576"/>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2628" y="365125"/>
            <a:ext cx="2628215" cy="5811838"/>
          </a:xfr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837982" y="365125"/>
            <a:ext cx="7732286" cy="5811838"/>
          </a:xfr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p:txBody>
          <a:bodyPr/>
          <a:lstStyle/>
          <a:p>
            <a:fld id="{62F3E7ED-B419-4276-9FBC-9B13BD568B1C}" type="datetimeFigureOut">
              <a:rPr kumimoji="1" lang="ja-JP" altLang="en-US" smtClean="0"/>
              <a:t>2015/11/6</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15CDAA90-88F6-43E3-8A7C-B6B20DB25043}" type="slidenum">
              <a:rPr kumimoji="1" lang="ja-JP" altLang="en-US" smtClean="0"/>
              <a:t>‹#›</a:t>
            </a:fld>
            <a:endParaRPr kumimoji="1" lang="ja-JP" altLang="en-US"/>
          </a:p>
        </p:txBody>
      </p:sp>
    </p:spTree>
    <p:extLst>
      <p:ext uri="{BB962C8B-B14F-4D97-AF65-F5344CB8AC3E}">
        <p14:creationId xmlns:p14="http://schemas.microsoft.com/office/powerpoint/2010/main" val="1523829794"/>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_Title Slide">
    <p:bg>
      <p:bgPr>
        <a:solidFill>
          <a:schemeClr val="accent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1293003"/>
      </p:ext>
    </p:extLst>
  </p:cSld>
  <p:clrMapOvr>
    <a:overrideClrMapping bg1="dk1" tx1="lt1" bg2="dk2" tx2="lt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Demo, Video etc. &quot;special&quot; slides">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889125" y="686053"/>
            <a:ext cx="9323387" cy="1523494"/>
          </a:xfrm>
        </p:spPr>
        <p:txBody>
          <a:bodyPr anchor="ctr" anchorCtr="0">
            <a:noAutofit/>
          </a:bodyPr>
          <a:lstStyle>
            <a:lvl1pPr>
              <a:lnSpc>
                <a:spcPct val="90000"/>
              </a:lnSpc>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889126" y="4344991"/>
            <a:ext cx="9323389" cy="461665"/>
          </a:xfrm>
          <a:prstGeom prst="rect">
            <a:avLst/>
          </a:prstGeom>
        </p:spPr>
        <p:txBody>
          <a:bodyPr>
            <a:noAutofit/>
          </a:bodyPr>
          <a:lstStyle>
            <a:lvl1pPr marL="0" indent="0" algn="l">
              <a:lnSpc>
                <a:spcPct val="90000"/>
              </a:lnSpc>
              <a:spcBef>
                <a:spcPts val="0"/>
              </a:spcBef>
              <a:buNone/>
              <a:defRPr>
                <a:solidFill>
                  <a:schemeClr val="bg1"/>
                </a:solidFill>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hasCustomPrompt="1"/>
          </p:nvPr>
        </p:nvSpPr>
        <p:spPr>
          <a:xfrm>
            <a:off x="969963" y="2362200"/>
            <a:ext cx="10242551" cy="1378644"/>
          </a:xfrm>
          <a:prstGeom prst="rect">
            <a:avLst/>
          </a:prstGeom>
        </p:spPr>
        <p:txBody>
          <a:bodyPr anchor="t" anchorCtr="0">
            <a:noAutofit/>
            <a:scene3d>
              <a:camera prst="orthographicFront"/>
              <a:lightRig rig="flat" dir="t"/>
            </a:scene3d>
            <a:sp3d>
              <a:contourClr>
                <a:schemeClr val="tx1"/>
              </a:contourClr>
            </a:sp3d>
          </a:bodyPr>
          <a:lstStyle>
            <a:lvl1pPr marL="0" indent="0" algn="l">
              <a:buFont typeface="Arial" pitchFamily="34" charset="0"/>
              <a:buNone/>
              <a:defRPr kumimoji="0" lang="en-US" sz="10000" b="0" i="1" u="none" strike="noStrike" kern="1200" cap="none" spc="-642" normalizeH="0" baseline="0" noProof="0" dirty="0" smtClean="0">
                <a:ln w="11430"/>
                <a:solidFill>
                  <a:schemeClr val="bg1"/>
                </a:solidFill>
                <a:effectLst/>
                <a:uLnTx/>
                <a:uFillTx/>
                <a:latin typeface="+mj-lt"/>
                <a:ea typeface="+mn-ea"/>
                <a:cs typeface="+mn-cs"/>
              </a:defRPr>
            </a:lvl1pPr>
          </a:lstStyle>
          <a:p>
            <a:pPr lvl="0"/>
            <a:r>
              <a:rPr lang="en-US" dirty="0" smtClean="0"/>
              <a:t>click to…</a:t>
            </a:r>
          </a:p>
        </p:txBody>
      </p:sp>
    </p:spTree>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mtClean="0"/>
              <a:t>Click to edit Master title style</a:t>
            </a:r>
            <a:endParaRPr lang="en-US"/>
          </a:p>
        </p:txBody>
      </p:sp>
      <p:sp>
        <p:nvSpPr>
          <p:cNvPr id="8" name="Text Placeholder 7"/>
          <p:cNvSpPr>
            <a:spLocks noGrp="1"/>
          </p:cNvSpPr>
          <p:nvPr>
            <p:ph type="body" sz="quarter" idx="10"/>
          </p:nvPr>
        </p:nvSpPr>
        <p:spPr>
          <a:xfrm>
            <a:off x="519113" y="1447802"/>
            <a:ext cx="11149012" cy="2092881"/>
          </a:xfrm>
          <a:prstGeom prst="rect">
            <a:avLst/>
          </a:prstGeom>
        </p:spPr>
        <p:txBody>
          <a:bodyPr wrap="square">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5" name="Content Placeholder 4"/>
          <p:cNvSpPr>
            <a:spLocks noGrp="1"/>
          </p:cNvSpPr>
          <p:nvPr>
            <p:ph sz="quarter" idx="10"/>
          </p:nvPr>
        </p:nvSpPr>
        <p:spPr>
          <a:xfrm>
            <a:off x="519113" y="1447802"/>
            <a:ext cx="11149012" cy="2092881"/>
          </a:xfrm>
          <a:prstGeom prst="rect">
            <a:avLst/>
          </a:prstGeom>
        </p:spPr>
        <p:txBody>
          <a:bodyPr wrap="square">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519112" y="1447801"/>
            <a:ext cx="5486400" cy="1834348"/>
          </a:xfrm>
          <a:prstGeom prst="rect">
            <a:avLst/>
          </a:prstGeom>
        </p:spPr>
        <p:txBody>
          <a:bodyPr/>
          <a:lstStyle>
            <a:lvl1pPr marL="228600" indent="-228600">
              <a:lnSpc>
                <a:spcPct val="90000"/>
              </a:lnSpc>
              <a:defRPr sz="2800"/>
            </a:lvl1pPr>
            <a:lvl2pPr marL="457200" indent="-228600">
              <a:lnSpc>
                <a:spcPct val="90000"/>
              </a:lnSpc>
              <a:defRPr sz="2400"/>
            </a:lvl2pPr>
            <a:lvl3pPr marL="685800" indent="-228600">
              <a:lnSpc>
                <a:spcPct val="90000"/>
              </a:lnSpc>
              <a:defRPr sz="2000"/>
            </a:lvl3pPr>
            <a:lvl4pPr marL="914400" indent="-228600">
              <a:lnSpc>
                <a:spcPct val="90000"/>
              </a:lnSpc>
              <a:defRPr sz="1800"/>
            </a:lvl4pPr>
            <a:lvl5pPr marL="1092200" indent="-177800">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725" y="1447801"/>
            <a:ext cx="5486400" cy="1834348"/>
          </a:xfrm>
          <a:prstGeom prst="rect">
            <a:avLst/>
          </a:prstGeom>
        </p:spPr>
        <p:txBody>
          <a:bodyPr/>
          <a:lstStyle>
            <a:lvl1pPr marL="228600" indent="-228600">
              <a:lnSpc>
                <a:spcPct val="90000"/>
              </a:lnSpc>
              <a:defRPr sz="2800"/>
            </a:lvl1pPr>
            <a:lvl2pPr marL="457200" indent="-228600">
              <a:lnSpc>
                <a:spcPct val="90000"/>
              </a:lnSpc>
              <a:defRPr sz="2400"/>
            </a:lvl2pPr>
            <a:lvl3pPr marL="685800" indent="-228600">
              <a:lnSpc>
                <a:spcPct val="90000"/>
              </a:lnSpc>
              <a:defRPr sz="2000"/>
            </a:lvl3pPr>
            <a:lvl4pPr marL="914400" indent="-228600">
              <a:lnSpc>
                <a:spcPct val="90000"/>
              </a:lnSpc>
              <a:defRPr sz="1800"/>
            </a:lvl4pPr>
            <a:lvl5pPr marL="1092200" indent="-177800">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Tree>
    <p:extLst>
      <p:ext uri="{BB962C8B-B14F-4D97-AF65-F5344CB8AC3E}">
        <p14:creationId xmlns:p14="http://schemas.microsoft.com/office/powerpoint/2010/main" val="1451183527"/>
      </p:ext>
    </p:extLst>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WALKIN - Prints in GRAYSCALE">
    <p:bg bwMode="ltGray">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8714845"/>
      </p:ext>
    </p:extLst>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grpSp>
        <p:nvGrpSpPr>
          <p:cNvPr id="1118" name=".5&quot; x .5&quot; GRID" hidden="1"/>
          <p:cNvGrpSpPr/>
          <p:nvPr/>
        </p:nvGrpSpPr>
        <p:grpSpPr>
          <a:xfrm>
            <a:off x="-306388" y="-228600"/>
            <a:ext cx="12803592" cy="7315200"/>
            <a:chOff x="-306388" y="-228600"/>
            <a:chExt cx="12803592" cy="7315200"/>
          </a:xfrm>
        </p:grpSpPr>
        <p:grpSp>
          <p:nvGrpSpPr>
            <p:cNvPr id="641" name=".5&quot; x .5&quot; grid"/>
            <p:cNvGrpSpPr/>
            <p:nvPr userDrawn="1"/>
          </p:nvGrpSpPr>
          <p:grpSpPr>
            <a:xfrm>
              <a:off x="-306388" y="-228600"/>
              <a:ext cx="12801600" cy="7315200"/>
              <a:chOff x="-306388" y="-155448"/>
              <a:chExt cx="12801600" cy="7315200"/>
            </a:xfrm>
          </p:grpSpPr>
          <p:sp>
            <p:nvSpPr>
              <p:cNvPr id="642" name="Rectangle 641"/>
              <p:cNvSpPr/>
              <p:nvPr/>
            </p:nvSpPr>
            <p:spPr bwMode="auto">
              <a:xfrm>
                <a:off x="-306388" y="-155448"/>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643" name="Rectangle 642"/>
              <p:cNvSpPr/>
              <p:nvPr userDrawn="1"/>
            </p:nvSpPr>
            <p:spPr bwMode="auto">
              <a:xfrm>
                <a:off x="150812" y="-155448"/>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644" name="Rectangle 643"/>
              <p:cNvSpPr/>
              <p:nvPr userDrawn="1"/>
            </p:nvSpPr>
            <p:spPr bwMode="auto">
              <a:xfrm>
                <a:off x="608012" y="-155448"/>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645" name="Rectangle 644"/>
              <p:cNvSpPr/>
              <p:nvPr userDrawn="1"/>
            </p:nvSpPr>
            <p:spPr bwMode="auto">
              <a:xfrm>
                <a:off x="1065212" y="-155448"/>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646" name="Rectangle 645"/>
              <p:cNvSpPr/>
              <p:nvPr userDrawn="1"/>
            </p:nvSpPr>
            <p:spPr bwMode="auto">
              <a:xfrm>
                <a:off x="1522412" y="-155448"/>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647" name="Rectangle 646"/>
              <p:cNvSpPr/>
              <p:nvPr userDrawn="1"/>
            </p:nvSpPr>
            <p:spPr bwMode="auto">
              <a:xfrm>
                <a:off x="1979612" y="-155448"/>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648" name="Rectangle 647"/>
              <p:cNvSpPr/>
              <p:nvPr userDrawn="1"/>
            </p:nvSpPr>
            <p:spPr bwMode="auto">
              <a:xfrm>
                <a:off x="2436812" y="-155448"/>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649" name="Rectangle 648"/>
              <p:cNvSpPr/>
              <p:nvPr/>
            </p:nvSpPr>
            <p:spPr bwMode="auto">
              <a:xfrm>
                <a:off x="2894012" y="-155448"/>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650" name="Rectangle 649"/>
              <p:cNvSpPr/>
              <p:nvPr userDrawn="1"/>
            </p:nvSpPr>
            <p:spPr bwMode="auto">
              <a:xfrm>
                <a:off x="3351212" y="-155448"/>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651" name="Rectangle 650"/>
              <p:cNvSpPr/>
              <p:nvPr userDrawn="1"/>
            </p:nvSpPr>
            <p:spPr bwMode="auto">
              <a:xfrm>
                <a:off x="3808412" y="-155448"/>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652" name="Rectangle 651"/>
              <p:cNvSpPr/>
              <p:nvPr userDrawn="1"/>
            </p:nvSpPr>
            <p:spPr bwMode="auto">
              <a:xfrm>
                <a:off x="4265612" y="-155448"/>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653" name="Rectangle 652"/>
              <p:cNvSpPr/>
              <p:nvPr userDrawn="1"/>
            </p:nvSpPr>
            <p:spPr bwMode="auto">
              <a:xfrm>
                <a:off x="4722812" y="-155448"/>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654" name="Rectangle 653"/>
              <p:cNvSpPr/>
              <p:nvPr userDrawn="1"/>
            </p:nvSpPr>
            <p:spPr bwMode="auto">
              <a:xfrm>
                <a:off x="5180012" y="-155448"/>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655" name="Rectangle 654"/>
              <p:cNvSpPr/>
              <p:nvPr userDrawn="1"/>
            </p:nvSpPr>
            <p:spPr bwMode="auto">
              <a:xfrm>
                <a:off x="5637212" y="-155448"/>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656" name="Rectangle 655"/>
              <p:cNvSpPr/>
              <p:nvPr/>
            </p:nvSpPr>
            <p:spPr bwMode="auto">
              <a:xfrm>
                <a:off x="6094412" y="-155448"/>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657" name="Rectangle 656"/>
              <p:cNvSpPr/>
              <p:nvPr userDrawn="1"/>
            </p:nvSpPr>
            <p:spPr bwMode="auto">
              <a:xfrm>
                <a:off x="6551612" y="-155448"/>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658" name="Rectangle 657"/>
              <p:cNvSpPr/>
              <p:nvPr userDrawn="1"/>
            </p:nvSpPr>
            <p:spPr bwMode="auto">
              <a:xfrm>
                <a:off x="7008812" y="-155448"/>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659" name="Rectangle 658"/>
              <p:cNvSpPr/>
              <p:nvPr userDrawn="1"/>
            </p:nvSpPr>
            <p:spPr bwMode="auto">
              <a:xfrm>
                <a:off x="7466012" y="-155448"/>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660" name="Rectangle 659"/>
              <p:cNvSpPr/>
              <p:nvPr userDrawn="1"/>
            </p:nvSpPr>
            <p:spPr bwMode="auto">
              <a:xfrm>
                <a:off x="7923212" y="-155448"/>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661" name="Rectangle 660"/>
              <p:cNvSpPr/>
              <p:nvPr userDrawn="1"/>
            </p:nvSpPr>
            <p:spPr bwMode="auto">
              <a:xfrm>
                <a:off x="8380412" y="-155448"/>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662" name="Rectangle 661"/>
              <p:cNvSpPr/>
              <p:nvPr userDrawn="1"/>
            </p:nvSpPr>
            <p:spPr bwMode="auto">
              <a:xfrm>
                <a:off x="8837612" y="-155448"/>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663" name="Rectangle 662"/>
              <p:cNvSpPr/>
              <p:nvPr/>
            </p:nvSpPr>
            <p:spPr bwMode="auto">
              <a:xfrm>
                <a:off x="9294812" y="-155448"/>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664" name="Rectangle 663"/>
              <p:cNvSpPr/>
              <p:nvPr userDrawn="1"/>
            </p:nvSpPr>
            <p:spPr bwMode="auto">
              <a:xfrm>
                <a:off x="9752012" y="-155448"/>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665" name="Rectangle 664"/>
              <p:cNvSpPr/>
              <p:nvPr userDrawn="1"/>
            </p:nvSpPr>
            <p:spPr bwMode="auto">
              <a:xfrm>
                <a:off x="10209212" y="-155448"/>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666" name="Rectangle 665"/>
              <p:cNvSpPr/>
              <p:nvPr userDrawn="1"/>
            </p:nvSpPr>
            <p:spPr bwMode="auto">
              <a:xfrm>
                <a:off x="10666412" y="-155448"/>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667" name="Rectangle 666"/>
              <p:cNvSpPr/>
              <p:nvPr userDrawn="1"/>
            </p:nvSpPr>
            <p:spPr bwMode="auto">
              <a:xfrm>
                <a:off x="11123612" y="-155448"/>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668" name="Rectangle 667"/>
              <p:cNvSpPr/>
              <p:nvPr userDrawn="1"/>
            </p:nvSpPr>
            <p:spPr bwMode="auto">
              <a:xfrm>
                <a:off x="11580812" y="-155448"/>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669" name="Rectangle 668"/>
              <p:cNvSpPr/>
              <p:nvPr userDrawn="1"/>
            </p:nvSpPr>
            <p:spPr bwMode="auto">
              <a:xfrm>
                <a:off x="12038012" y="-155448"/>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670" name="Rectangle 669"/>
              <p:cNvSpPr/>
              <p:nvPr/>
            </p:nvSpPr>
            <p:spPr bwMode="auto">
              <a:xfrm>
                <a:off x="-306388" y="301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671" name="Rectangle 670"/>
              <p:cNvSpPr/>
              <p:nvPr userDrawn="1"/>
            </p:nvSpPr>
            <p:spPr bwMode="auto">
              <a:xfrm>
                <a:off x="150812" y="301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672" name="Rectangle 671"/>
              <p:cNvSpPr/>
              <p:nvPr userDrawn="1"/>
            </p:nvSpPr>
            <p:spPr bwMode="auto">
              <a:xfrm>
                <a:off x="608012" y="301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673" name="Rectangle 672"/>
              <p:cNvSpPr/>
              <p:nvPr userDrawn="1"/>
            </p:nvSpPr>
            <p:spPr bwMode="auto">
              <a:xfrm>
                <a:off x="1065212" y="301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674" name="Rectangle 673"/>
              <p:cNvSpPr/>
              <p:nvPr userDrawn="1"/>
            </p:nvSpPr>
            <p:spPr bwMode="auto">
              <a:xfrm>
                <a:off x="1522412" y="301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675" name="Rectangle 674"/>
              <p:cNvSpPr/>
              <p:nvPr userDrawn="1"/>
            </p:nvSpPr>
            <p:spPr bwMode="auto">
              <a:xfrm>
                <a:off x="1979612" y="301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676" name="Rectangle 675"/>
              <p:cNvSpPr/>
              <p:nvPr userDrawn="1"/>
            </p:nvSpPr>
            <p:spPr bwMode="auto">
              <a:xfrm>
                <a:off x="2436812" y="301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677" name="Rectangle 676"/>
              <p:cNvSpPr/>
              <p:nvPr/>
            </p:nvSpPr>
            <p:spPr bwMode="auto">
              <a:xfrm>
                <a:off x="2894012" y="301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678" name="Rectangle 677"/>
              <p:cNvSpPr/>
              <p:nvPr userDrawn="1"/>
            </p:nvSpPr>
            <p:spPr bwMode="auto">
              <a:xfrm>
                <a:off x="3351212" y="301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679" name="Rectangle 678"/>
              <p:cNvSpPr/>
              <p:nvPr userDrawn="1"/>
            </p:nvSpPr>
            <p:spPr bwMode="auto">
              <a:xfrm>
                <a:off x="3808412" y="301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680" name="Rectangle 679"/>
              <p:cNvSpPr/>
              <p:nvPr userDrawn="1"/>
            </p:nvSpPr>
            <p:spPr bwMode="auto">
              <a:xfrm>
                <a:off x="4265612" y="301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681" name="Rectangle 680"/>
              <p:cNvSpPr/>
              <p:nvPr userDrawn="1"/>
            </p:nvSpPr>
            <p:spPr bwMode="auto">
              <a:xfrm>
                <a:off x="4722812" y="301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682" name="Rectangle 681"/>
              <p:cNvSpPr/>
              <p:nvPr userDrawn="1"/>
            </p:nvSpPr>
            <p:spPr bwMode="auto">
              <a:xfrm>
                <a:off x="5180012" y="301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683" name="Rectangle 682"/>
              <p:cNvSpPr/>
              <p:nvPr userDrawn="1"/>
            </p:nvSpPr>
            <p:spPr bwMode="auto">
              <a:xfrm>
                <a:off x="5637212" y="301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684" name="Rectangle 683"/>
              <p:cNvSpPr/>
              <p:nvPr/>
            </p:nvSpPr>
            <p:spPr bwMode="auto">
              <a:xfrm>
                <a:off x="6094412" y="301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685" name="Rectangle 684"/>
              <p:cNvSpPr/>
              <p:nvPr userDrawn="1"/>
            </p:nvSpPr>
            <p:spPr bwMode="auto">
              <a:xfrm>
                <a:off x="6551612" y="301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686" name="Rectangle 685"/>
              <p:cNvSpPr/>
              <p:nvPr userDrawn="1"/>
            </p:nvSpPr>
            <p:spPr bwMode="auto">
              <a:xfrm>
                <a:off x="7008812" y="301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687" name="Rectangle 686"/>
              <p:cNvSpPr/>
              <p:nvPr userDrawn="1"/>
            </p:nvSpPr>
            <p:spPr bwMode="auto">
              <a:xfrm>
                <a:off x="7466012" y="301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688" name="Rectangle 687"/>
              <p:cNvSpPr/>
              <p:nvPr userDrawn="1"/>
            </p:nvSpPr>
            <p:spPr bwMode="auto">
              <a:xfrm>
                <a:off x="7923212" y="301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689" name="Rectangle 688"/>
              <p:cNvSpPr/>
              <p:nvPr userDrawn="1"/>
            </p:nvSpPr>
            <p:spPr bwMode="auto">
              <a:xfrm>
                <a:off x="8380412" y="301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690" name="Rectangle 689"/>
              <p:cNvSpPr/>
              <p:nvPr userDrawn="1"/>
            </p:nvSpPr>
            <p:spPr bwMode="auto">
              <a:xfrm>
                <a:off x="8837612" y="301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691" name="Rectangle 690"/>
              <p:cNvSpPr/>
              <p:nvPr/>
            </p:nvSpPr>
            <p:spPr bwMode="auto">
              <a:xfrm>
                <a:off x="9294812" y="301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692" name="Rectangle 691"/>
              <p:cNvSpPr/>
              <p:nvPr userDrawn="1"/>
            </p:nvSpPr>
            <p:spPr bwMode="auto">
              <a:xfrm>
                <a:off x="9752012" y="301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693" name="Rectangle 692"/>
              <p:cNvSpPr/>
              <p:nvPr userDrawn="1"/>
            </p:nvSpPr>
            <p:spPr bwMode="auto">
              <a:xfrm>
                <a:off x="10209212" y="301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694" name="Rectangle 693"/>
              <p:cNvSpPr/>
              <p:nvPr userDrawn="1"/>
            </p:nvSpPr>
            <p:spPr bwMode="auto">
              <a:xfrm>
                <a:off x="10666412" y="301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695" name="Rectangle 694"/>
              <p:cNvSpPr/>
              <p:nvPr userDrawn="1"/>
            </p:nvSpPr>
            <p:spPr bwMode="auto">
              <a:xfrm>
                <a:off x="11123612" y="301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696" name="Rectangle 695"/>
              <p:cNvSpPr/>
              <p:nvPr userDrawn="1"/>
            </p:nvSpPr>
            <p:spPr bwMode="auto">
              <a:xfrm>
                <a:off x="11580812" y="301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697" name="Rectangle 696"/>
              <p:cNvSpPr/>
              <p:nvPr userDrawn="1"/>
            </p:nvSpPr>
            <p:spPr bwMode="auto">
              <a:xfrm>
                <a:off x="12038012" y="301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698" name="Rectangle 697"/>
              <p:cNvSpPr/>
              <p:nvPr/>
            </p:nvSpPr>
            <p:spPr bwMode="auto">
              <a:xfrm>
                <a:off x="-306388" y="758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699" name="Rectangle 698"/>
              <p:cNvSpPr/>
              <p:nvPr userDrawn="1"/>
            </p:nvSpPr>
            <p:spPr bwMode="auto">
              <a:xfrm>
                <a:off x="150812" y="758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00" name="Rectangle 699"/>
              <p:cNvSpPr/>
              <p:nvPr userDrawn="1"/>
            </p:nvSpPr>
            <p:spPr bwMode="auto">
              <a:xfrm>
                <a:off x="608012" y="758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01" name="Rectangle 700"/>
              <p:cNvSpPr/>
              <p:nvPr userDrawn="1"/>
            </p:nvSpPr>
            <p:spPr bwMode="auto">
              <a:xfrm>
                <a:off x="1065212" y="758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02" name="Rectangle 701"/>
              <p:cNvSpPr/>
              <p:nvPr userDrawn="1"/>
            </p:nvSpPr>
            <p:spPr bwMode="auto">
              <a:xfrm>
                <a:off x="1522412" y="758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03" name="Rectangle 702"/>
              <p:cNvSpPr/>
              <p:nvPr userDrawn="1"/>
            </p:nvSpPr>
            <p:spPr bwMode="auto">
              <a:xfrm>
                <a:off x="1979612" y="758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04" name="Rectangle 703"/>
              <p:cNvSpPr/>
              <p:nvPr userDrawn="1"/>
            </p:nvSpPr>
            <p:spPr bwMode="auto">
              <a:xfrm>
                <a:off x="2436812" y="758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05" name="Rectangle 704"/>
              <p:cNvSpPr/>
              <p:nvPr/>
            </p:nvSpPr>
            <p:spPr bwMode="auto">
              <a:xfrm>
                <a:off x="2894012" y="758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06" name="Rectangle 705"/>
              <p:cNvSpPr/>
              <p:nvPr userDrawn="1"/>
            </p:nvSpPr>
            <p:spPr bwMode="auto">
              <a:xfrm>
                <a:off x="3351212" y="758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07" name="Rectangle 706"/>
              <p:cNvSpPr/>
              <p:nvPr userDrawn="1"/>
            </p:nvSpPr>
            <p:spPr bwMode="auto">
              <a:xfrm>
                <a:off x="3808412" y="758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08" name="Rectangle 707"/>
              <p:cNvSpPr/>
              <p:nvPr userDrawn="1"/>
            </p:nvSpPr>
            <p:spPr bwMode="auto">
              <a:xfrm>
                <a:off x="4265612" y="758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09" name="Rectangle 708"/>
              <p:cNvSpPr/>
              <p:nvPr userDrawn="1"/>
            </p:nvSpPr>
            <p:spPr bwMode="auto">
              <a:xfrm>
                <a:off x="4722812" y="758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10" name="Rectangle 709"/>
              <p:cNvSpPr/>
              <p:nvPr userDrawn="1"/>
            </p:nvSpPr>
            <p:spPr bwMode="auto">
              <a:xfrm>
                <a:off x="5180012" y="758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11" name="Rectangle 710"/>
              <p:cNvSpPr/>
              <p:nvPr userDrawn="1"/>
            </p:nvSpPr>
            <p:spPr bwMode="auto">
              <a:xfrm>
                <a:off x="5637212" y="758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12" name="Rectangle 711"/>
              <p:cNvSpPr/>
              <p:nvPr/>
            </p:nvSpPr>
            <p:spPr bwMode="auto">
              <a:xfrm>
                <a:off x="6094412" y="758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13" name="Rectangle 712"/>
              <p:cNvSpPr/>
              <p:nvPr userDrawn="1"/>
            </p:nvSpPr>
            <p:spPr bwMode="auto">
              <a:xfrm>
                <a:off x="6551612" y="758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14" name="Rectangle 713"/>
              <p:cNvSpPr/>
              <p:nvPr userDrawn="1"/>
            </p:nvSpPr>
            <p:spPr bwMode="auto">
              <a:xfrm>
                <a:off x="7008812" y="758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15" name="Rectangle 714"/>
              <p:cNvSpPr/>
              <p:nvPr userDrawn="1"/>
            </p:nvSpPr>
            <p:spPr bwMode="auto">
              <a:xfrm>
                <a:off x="7466012" y="758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16" name="Rectangle 715"/>
              <p:cNvSpPr/>
              <p:nvPr userDrawn="1"/>
            </p:nvSpPr>
            <p:spPr bwMode="auto">
              <a:xfrm>
                <a:off x="7923212" y="758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17" name="Rectangle 716"/>
              <p:cNvSpPr/>
              <p:nvPr userDrawn="1"/>
            </p:nvSpPr>
            <p:spPr bwMode="auto">
              <a:xfrm>
                <a:off x="8380412" y="758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18" name="Rectangle 717"/>
              <p:cNvSpPr/>
              <p:nvPr userDrawn="1"/>
            </p:nvSpPr>
            <p:spPr bwMode="auto">
              <a:xfrm>
                <a:off x="8837612" y="758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19" name="Rectangle 718"/>
              <p:cNvSpPr/>
              <p:nvPr/>
            </p:nvSpPr>
            <p:spPr bwMode="auto">
              <a:xfrm>
                <a:off x="9294812" y="758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20" name="Rectangle 719"/>
              <p:cNvSpPr/>
              <p:nvPr userDrawn="1"/>
            </p:nvSpPr>
            <p:spPr bwMode="auto">
              <a:xfrm>
                <a:off x="9752012" y="758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21" name="Rectangle 720"/>
              <p:cNvSpPr/>
              <p:nvPr userDrawn="1"/>
            </p:nvSpPr>
            <p:spPr bwMode="auto">
              <a:xfrm>
                <a:off x="10209212" y="758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22" name="Rectangle 721"/>
              <p:cNvSpPr/>
              <p:nvPr userDrawn="1"/>
            </p:nvSpPr>
            <p:spPr bwMode="auto">
              <a:xfrm>
                <a:off x="10666412" y="758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23" name="Rectangle 722"/>
              <p:cNvSpPr/>
              <p:nvPr userDrawn="1"/>
            </p:nvSpPr>
            <p:spPr bwMode="auto">
              <a:xfrm>
                <a:off x="11123612" y="758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24" name="Rectangle 723"/>
              <p:cNvSpPr/>
              <p:nvPr userDrawn="1"/>
            </p:nvSpPr>
            <p:spPr bwMode="auto">
              <a:xfrm>
                <a:off x="11580812" y="758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25" name="Rectangle 724"/>
              <p:cNvSpPr/>
              <p:nvPr userDrawn="1"/>
            </p:nvSpPr>
            <p:spPr bwMode="auto">
              <a:xfrm>
                <a:off x="12038012" y="758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26" name="Rectangle 725"/>
              <p:cNvSpPr/>
              <p:nvPr/>
            </p:nvSpPr>
            <p:spPr bwMode="auto">
              <a:xfrm>
                <a:off x="-306388" y="1216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27" name="Rectangle 726"/>
              <p:cNvSpPr/>
              <p:nvPr userDrawn="1"/>
            </p:nvSpPr>
            <p:spPr bwMode="auto">
              <a:xfrm>
                <a:off x="150812" y="1216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28" name="Rectangle 727"/>
              <p:cNvSpPr/>
              <p:nvPr userDrawn="1"/>
            </p:nvSpPr>
            <p:spPr bwMode="auto">
              <a:xfrm>
                <a:off x="608012" y="1216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29" name="Rectangle 728"/>
              <p:cNvSpPr/>
              <p:nvPr userDrawn="1"/>
            </p:nvSpPr>
            <p:spPr bwMode="auto">
              <a:xfrm>
                <a:off x="1065212" y="1216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30" name="Rectangle 729"/>
              <p:cNvSpPr/>
              <p:nvPr userDrawn="1"/>
            </p:nvSpPr>
            <p:spPr bwMode="auto">
              <a:xfrm>
                <a:off x="1522412" y="1216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31" name="Rectangle 730"/>
              <p:cNvSpPr/>
              <p:nvPr userDrawn="1"/>
            </p:nvSpPr>
            <p:spPr bwMode="auto">
              <a:xfrm>
                <a:off x="1979612" y="1216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32" name="Rectangle 731"/>
              <p:cNvSpPr/>
              <p:nvPr userDrawn="1"/>
            </p:nvSpPr>
            <p:spPr bwMode="auto">
              <a:xfrm>
                <a:off x="2436812" y="1216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33" name="Rectangle 732"/>
              <p:cNvSpPr/>
              <p:nvPr/>
            </p:nvSpPr>
            <p:spPr bwMode="auto">
              <a:xfrm>
                <a:off x="2894012" y="1216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34" name="Rectangle 733"/>
              <p:cNvSpPr/>
              <p:nvPr userDrawn="1"/>
            </p:nvSpPr>
            <p:spPr bwMode="auto">
              <a:xfrm>
                <a:off x="3351212" y="1216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35" name="Rectangle 734"/>
              <p:cNvSpPr/>
              <p:nvPr userDrawn="1"/>
            </p:nvSpPr>
            <p:spPr bwMode="auto">
              <a:xfrm>
                <a:off x="3808412" y="1216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36" name="Rectangle 735"/>
              <p:cNvSpPr/>
              <p:nvPr userDrawn="1"/>
            </p:nvSpPr>
            <p:spPr bwMode="auto">
              <a:xfrm>
                <a:off x="4265612" y="1216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37" name="Rectangle 736"/>
              <p:cNvSpPr/>
              <p:nvPr userDrawn="1"/>
            </p:nvSpPr>
            <p:spPr bwMode="auto">
              <a:xfrm>
                <a:off x="4722812" y="1216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38" name="Rectangle 737"/>
              <p:cNvSpPr/>
              <p:nvPr userDrawn="1"/>
            </p:nvSpPr>
            <p:spPr bwMode="auto">
              <a:xfrm>
                <a:off x="5180012" y="1216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39" name="Rectangle 738"/>
              <p:cNvSpPr/>
              <p:nvPr userDrawn="1"/>
            </p:nvSpPr>
            <p:spPr bwMode="auto">
              <a:xfrm>
                <a:off x="5637212" y="1216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40" name="Rectangle 739"/>
              <p:cNvSpPr/>
              <p:nvPr/>
            </p:nvSpPr>
            <p:spPr bwMode="auto">
              <a:xfrm>
                <a:off x="6094412" y="1216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41" name="Rectangle 740"/>
              <p:cNvSpPr/>
              <p:nvPr userDrawn="1"/>
            </p:nvSpPr>
            <p:spPr bwMode="auto">
              <a:xfrm>
                <a:off x="6551612" y="1216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42" name="Rectangle 741"/>
              <p:cNvSpPr/>
              <p:nvPr userDrawn="1"/>
            </p:nvSpPr>
            <p:spPr bwMode="auto">
              <a:xfrm>
                <a:off x="7008812" y="1216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43" name="Rectangle 742"/>
              <p:cNvSpPr/>
              <p:nvPr userDrawn="1"/>
            </p:nvSpPr>
            <p:spPr bwMode="auto">
              <a:xfrm>
                <a:off x="7466012" y="1216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44" name="Rectangle 743"/>
              <p:cNvSpPr/>
              <p:nvPr userDrawn="1"/>
            </p:nvSpPr>
            <p:spPr bwMode="auto">
              <a:xfrm>
                <a:off x="7923212" y="1216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45" name="Rectangle 744"/>
              <p:cNvSpPr/>
              <p:nvPr userDrawn="1"/>
            </p:nvSpPr>
            <p:spPr bwMode="auto">
              <a:xfrm>
                <a:off x="8380412" y="1216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46" name="Rectangle 745"/>
              <p:cNvSpPr/>
              <p:nvPr userDrawn="1"/>
            </p:nvSpPr>
            <p:spPr bwMode="auto">
              <a:xfrm>
                <a:off x="8837612" y="1216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47" name="Rectangle 746"/>
              <p:cNvSpPr/>
              <p:nvPr/>
            </p:nvSpPr>
            <p:spPr bwMode="auto">
              <a:xfrm>
                <a:off x="9294812" y="1216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48" name="Rectangle 747"/>
              <p:cNvSpPr/>
              <p:nvPr userDrawn="1"/>
            </p:nvSpPr>
            <p:spPr bwMode="auto">
              <a:xfrm>
                <a:off x="9752012" y="1216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49" name="Rectangle 748"/>
              <p:cNvSpPr/>
              <p:nvPr userDrawn="1"/>
            </p:nvSpPr>
            <p:spPr bwMode="auto">
              <a:xfrm>
                <a:off x="10209212" y="1216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50" name="Rectangle 749"/>
              <p:cNvSpPr/>
              <p:nvPr userDrawn="1"/>
            </p:nvSpPr>
            <p:spPr bwMode="auto">
              <a:xfrm>
                <a:off x="10666412" y="1216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51" name="Rectangle 750"/>
              <p:cNvSpPr/>
              <p:nvPr userDrawn="1"/>
            </p:nvSpPr>
            <p:spPr bwMode="auto">
              <a:xfrm>
                <a:off x="11123612" y="1216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52" name="Rectangle 751"/>
              <p:cNvSpPr/>
              <p:nvPr userDrawn="1"/>
            </p:nvSpPr>
            <p:spPr bwMode="auto">
              <a:xfrm>
                <a:off x="11580812" y="1216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53" name="Rectangle 752"/>
              <p:cNvSpPr/>
              <p:nvPr userDrawn="1"/>
            </p:nvSpPr>
            <p:spPr bwMode="auto">
              <a:xfrm>
                <a:off x="12038012" y="1216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54" name="Rectangle 753"/>
              <p:cNvSpPr/>
              <p:nvPr/>
            </p:nvSpPr>
            <p:spPr bwMode="auto">
              <a:xfrm>
                <a:off x="-306388" y="1673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55" name="Rectangle 754"/>
              <p:cNvSpPr/>
              <p:nvPr userDrawn="1"/>
            </p:nvSpPr>
            <p:spPr bwMode="auto">
              <a:xfrm>
                <a:off x="150812" y="1673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56" name="Rectangle 755"/>
              <p:cNvSpPr/>
              <p:nvPr userDrawn="1"/>
            </p:nvSpPr>
            <p:spPr bwMode="auto">
              <a:xfrm>
                <a:off x="608012" y="1673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57" name="Rectangle 756"/>
              <p:cNvSpPr/>
              <p:nvPr userDrawn="1"/>
            </p:nvSpPr>
            <p:spPr bwMode="auto">
              <a:xfrm>
                <a:off x="1065212" y="1673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58" name="Rectangle 757"/>
              <p:cNvSpPr/>
              <p:nvPr userDrawn="1"/>
            </p:nvSpPr>
            <p:spPr bwMode="auto">
              <a:xfrm>
                <a:off x="1522412" y="1673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59" name="Rectangle 758"/>
              <p:cNvSpPr/>
              <p:nvPr userDrawn="1"/>
            </p:nvSpPr>
            <p:spPr bwMode="auto">
              <a:xfrm>
                <a:off x="1979612" y="1673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60" name="Rectangle 759"/>
              <p:cNvSpPr/>
              <p:nvPr userDrawn="1"/>
            </p:nvSpPr>
            <p:spPr bwMode="auto">
              <a:xfrm>
                <a:off x="2436812" y="1673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61" name="Rectangle 760"/>
              <p:cNvSpPr/>
              <p:nvPr/>
            </p:nvSpPr>
            <p:spPr bwMode="auto">
              <a:xfrm>
                <a:off x="2894012" y="1673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62" name="Rectangle 761"/>
              <p:cNvSpPr/>
              <p:nvPr userDrawn="1"/>
            </p:nvSpPr>
            <p:spPr bwMode="auto">
              <a:xfrm>
                <a:off x="3351212" y="1673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63" name="Rectangle 762"/>
              <p:cNvSpPr/>
              <p:nvPr userDrawn="1"/>
            </p:nvSpPr>
            <p:spPr bwMode="auto">
              <a:xfrm>
                <a:off x="3808412" y="1673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64" name="Rectangle 763"/>
              <p:cNvSpPr/>
              <p:nvPr userDrawn="1"/>
            </p:nvSpPr>
            <p:spPr bwMode="auto">
              <a:xfrm>
                <a:off x="4265612" y="1673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65" name="Rectangle 764"/>
              <p:cNvSpPr/>
              <p:nvPr userDrawn="1"/>
            </p:nvSpPr>
            <p:spPr bwMode="auto">
              <a:xfrm>
                <a:off x="4722812" y="1673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66" name="Rectangle 765"/>
              <p:cNvSpPr/>
              <p:nvPr userDrawn="1"/>
            </p:nvSpPr>
            <p:spPr bwMode="auto">
              <a:xfrm>
                <a:off x="5180012" y="1673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67" name="Rectangle 766"/>
              <p:cNvSpPr/>
              <p:nvPr userDrawn="1"/>
            </p:nvSpPr>
            <p:spPr bwMode="auto">
              <a:xfrm>
                <a:off x="5637212" y="1673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68" name="Rectangle 767"/>
              <p:cNvSpPr/>
              <p:nvPr/>
            </p:nvSpPr>
            <p:spPr bwMode="auto">
              <a:xfrm>
                <a:off x="6094412" y="1673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69" name="Rectangle 768"/>
              <p:cNvSpPr/>
              <p:nvPr userDrawn="1"/>
            </p:nvSpPr>
            <p:spPr bwMode="auto">
              <a:xfrm>
                <a:off x="6551612" y="1673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70" name="Rectangle 769"/>
              <p:cNvSpPr/>
              <p:nvPr userDrawn="1"/>
            </p:nvSpPr>
            <p:spPr bwMode="auto">
              <a:xfrm>
                <a:off x="7008812" y="1673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71" name="Rectangle 770"/>
              <p:cNvSpPr/>
              <p:nvPr userDrawn="1"/>
            </p:nvSpPr>
            <p:spPr bwMode="auto">
              <a:xfrm>
                <a:off x="7466012" y="1673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72" name="Rectangle 771"/>
              <p:cNvSpPr/>
              <p:nvPr userDrawn="1"/>
            </p:nvSpPr>
            <p:spPr bwMode="auto">
              <a:xfrm>
                <a:off x="7923212" y="1673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73" name="Rectangle 772"/>
              <p:cNvSpPr/>
              <p:nvPr userDrawn="1"/>
            </p:nvSpPr>
            <p:spPr bwMode="auto">
              <a:xfrm>
                <a:off x="8380412" y="1673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74" name="Rectangle 773"/>
              <p:cNvSpPr/>
              <p:nvPr userDrawn="1"/>
            </p:nvSpPr>
            <p:spPr bwMode="auto">
              <a:xfrm>
                <a:off x="8837612" y="1673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75" name="Rectangle 774"/>
              <p:cNvSpPr/>
              <p:nvPr/>
            </p:nvSpPr>
            <p:spPr bwMode="auto">
              <a:xfrm>
                <a:off x="9294812" y="1673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76" name="Rectangle 775"/>
              <p:cNvSpPr/>
              <p:nvPr userDrawn="1"/>
            </p:nvSpPr>
            <p:spPr bwMode="auto">
              <a:xfrm>
                <a:off x="9752012" y="1673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77" name="Rectangle 776"/>
              <p:cNvSpPr/>
              <p:nvPr userDrawn="1"/>
            </p:nvSpPr>
            <p:spPr bwMode="auto">
              <a:xfrm>
                <a:off x="10209212" y="1673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78" name="Rectangle 777"/>
              <p:cNvSpPr/>
              <p:nvPr userDrawn="1"/>
            </p:nvSpPr>
            <p:spPr bwMode="auto">
              <a:xfrm>
                <a:off x="10666412" y="1673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79" name="Rectangle 778"/>
              <p:cNvSpPr/>
              <p:nvPr userDrawn="1"/>
            </p:nvSpPr>
            <p:spPr bwMode="auto">
              <a:xfrm>
                <a:off x="11123612" y="1673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80" name="Rectangle 779"/>
              <p:cNvSpPr/>
              <p:nvPr userDrawn="1"/>
            </p:nvSpPr>
            <p:spPr bwMode="auto">
              <a:xfrm>
                <a:off x="11580812" y="1673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81" name="Rectangle 780"/>
              <p:cNvSpPr/>
              <p:nvPr userDrawn="1"/>
            </p:nvSpPr>
            <p:spPr bwMode="auto">
              <a:xfrm>
                <a:off x="12038012" y="1673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82" name="Rectangle 781"/>
              <p:cNvSpPr/>
              <p:nvPr/>
            </p:nvSpPr>
            <p:spPr bwMode="auto">
              <a:xfrm>
                <a:off x="-306388" y="2130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83" name="Rectangle 782"/>
              <p:cNvSpPr/>
              <p:nvPr userDrawn="1"/>
            </p:nvSpPr>
            <p:spPr bwMode="auto">
              <a:xfrm>
                <a:off x="150812" y="2130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84" name="Rectangle 783"/>
              <p:cNvSpPr/>
              <p:nvPr userDrawn="1"/>
            </p:nvSpPr>
            <p:spPr bwMode="auto">
              <a:xfrm>
                <a:off x="608012" y="2130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85" name="Rectangle 784"/>
              <p:cNvSpPr/>
              <p:nvPr userDrawn="1"/>
            </p:nvSpPr>
            <p:spPr bwMode="auto">
              <a:xfrm>
                <a:off x="1065212" y="2130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86" name="Rectangle 785"/>
              <p:cNvSpPr/>
              <p:nvPr userDrawn="1"/>
            </p:nvSpPr>
            <p:spPr bwMode="auto">
              <a:xfrm>
                <a:off x="1522412" y="2130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87" name="Rectangle 786"/>
              <p:cNvSpPr/>
              <p:nvPr userDrawn="1"/>
            </p:nvSpPr>
            <p:spPr bwMode="auto">
              <a:xfrm>
                <a:off x="1979612" y="2130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88" name="Rectangle 787"/>
              <p:cNvSpPr/>
              <p:nvPr userDrawn="1"/>
            </p:nvSpPr>
            <p:spPr bwMode="auto">
              <a:xfrm>
                <a:off x="2436812" y="2130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89" name="Rectangle 788"/>
              <p:cNvSpPr/>
              <p:nvPr/>
            </p:nvSpPr>
            <p:spPr bwMode="auto">
              <a:xfrm>
                <a:off x="2894012" y="2130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90" name="Rectangle 789"/>
              <p:cNvSpPr/>
              <p:nvPr userDrawn="1"/>
            </p:nvSpPr>
            <p:spPr bwMode="auto">
              <a:xfrm>
                <a:off x="3351212" y="2130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91" name="Rectangle 790"/>
              <p:cNvSpPr/>
              <p:nvPr userDrawn="1"/>
            </p:nvSpPr>
            <p:spPr bwMode="auto">
              <a:xfrm>
                <a:off x="3808412" y="2130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92" name="Rectangle 791"/>
              <p:cNvSpPr/>
              <p:nvPr userDrawn="1"/>
            </p:nvSpPr>
            <p:spPr bwMode="auto">
              <a:xfrm>
                <a:off x="4265612" y="2130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93" name="Rectangle 792"/>
              <p:cNvSpPr/>
              <p:nvPr userDrawn="1"/>
            </p:nvSpPr>
            <p:spPr bwMode="auto">
              <a:xfrm>
                <a:off x="4722812" y="2130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94" name="Rectangle 793"/>
              <p:cNvSpPr/>
              <p:nvPr userDrawn="1"/>
            </p:nvSpPr>
            <p:spPr bwMode="auto">
              <a:xfrm>
                <a:off x="5180012" y="2130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95" name="Rectangle 794"/>
              <p:cNvSpPr/>
              <p:nvPr userDrawn="1"/>
            </p:nvSpPr>
            <p:spPr bwMode="auto">
              <a:xfrm>
                <a:off x="5637212" y="2130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96" name="Rectangle 795"/>
              <p:cNvSpPr/>
              <p:nvPr/>
            </p:nvSpPr>
            <p:spPr bwMode="auto">
              <a:xfrm>
                <a:off x="6094412" y="2130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97" name="Rectangle 796"/>
              <p:cNvSpPr/>
              <p:nvPr userDrawn="1"/>
            </p:nvSpPr>
            <p:spPr bwMode="auto">
              <a:xfrm>
                <a:off x="6551612" y="2130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98" name="Rectangle 797"/>
              <p:cNvSpPr/>
              <p:nvPr userDrawn="1"/>
            </p:nvSpPr>
            <p:spPr bwMode="auto">
              <a:xfrm>
                <a:off x="7008812" y="2130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799" name="Rectangle 798"/>
              <p:cNvSpPr/>
              <p:nvPr userDrawn="1"/>
            </p:nvSpPr>
            <p:spPr bwMode="auto">
              <a:xfrm>
                <a:off x="7466012" y="2130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00" name="Rectangle 799"/>
              <p:cNvSpPr/>
              <p:nvPr userDrawn="1"/>
            </p:nvSpPr>
            <p:spPr bwMode="auto">
              <a:xfrm>
                <a:off x="7923212" y="2130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01" name="Rectangle 800"/>
              <p:cNvSpPr/>
              <p:nvPr userDrawn="1"/>
            </p:nvSpPr>
            <p:spPr bwMode="auto">
              <a:xfrm>
                <a:off x="8380412" y="2130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02" name="Rectangle 801"/>
              <p:cNvSpPr/>
              <p:nvPr userDrawn="1"/>
            </p:nvSpPr>
            <p:spPr bwMode="auto">
              <a:xfrm>
                <a:off x="8837612" y="2130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03" name="Rectangle 802"/>
              <p:cNvSpPr/>
              <p:nvPr/>
            </p:nvSpPr>
            <p:spPr bwMode="auto">
              <a:xfrm>
                <a:off x="9294812" y="2130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04" name="Rectangle 803"/>
              <p:cNvSpPr/>
              <p:nvPr userDrawn="1"/>
            </p:nvSpPr>
            <p:spPr bwMode="auto">
              <a:xfrm>
                <a:off x="9752012" y="2130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05" name="Rectangle 804"/>
              <p:cNvSpPr/>
              <p:nvPr userDrawn="1"/>
            </p:nvSpPr>
            <p:spPr bwMode="auto">
              <a:xfrm>
                <a:off x="10209212" y="2130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06" name="Rectangle 805"/>
              <p:cNvSpPr/>
              <p:nvPr userDrawn="1"/>
            </p:nvSpPr>
            <p:spPr bwMode="auto">
              <a:xfrm>
                <a:off x="10666412" y="2130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07" name="Rectangle 806"/>
              <p:cNvSpPr/>
              <p:nvPr userDrawn="1"/>
            </p:nvSpPr>
            <p:spPr bwMode="auto">
              <a:xfrm>
                <a:off x="11123612" y="2130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08" name="Rectangle 807"/>
              <p:cNvSpPr/>
              <p:nvPr userDrawn="1"/>
            </p:nvSpPr>
            <p:spPr bwMode="auto">
              <a:xfrm>
                <a:off x="11580812" y="2130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09" name="Rectangle 808"/>
              <p:cNvSpPr/>
              <p:nvPr userDrawn="1"/>
            </p:nvSpPr>
            <p:spPr bwMode="auto">
              <a:xfrm>
                <a:off x="12038012" y="2130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10" name="Rectangle 809"/>
              <p:cNvSpPr/>
              <p:nvPr/>
            </p:nvSpPr>
            <p:spPr bwMode="auto">
              <a:xfrm>
                <a:off x="-306388" y="2587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11" name="Rectangle 810"/>
              <p:cNvSpPr/>
              <p:nvPr userDrawn="1"/>
            </p:nvSpPr>
            <p:spPr bwMode="auto">
              <a:xfrm>
                <a:off x="150812" y="2587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12" name="Rectangle 811"/>
              <p:cNvSpPr/>
              <p:nvPr userDrawn="1"/>
            </p:nvSpPr>
            <p:spPr bwMode="auto">
              <a:xfrm>
                <a:off x="608012" y="2587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13" name="Rectangle 812"/>
              <p:cNvSpPr/>
              <p:nvPr userDrawn="1"/>
            </p:nvSpPr>
            <p:spPr bwMode="auto">
              <a:xfrm>
                <a:off x="1065212" y="2587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14" name="Rectangle 813"/>
              <p:cNvSpPr/>
              <p:nvPr userDrawn="1"/>
            </p:nvSpPr>
            <p:spPr bwMode="auto">
              <a:xfrm>
                <a:off x="1522412" y="2587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15" name="Rectangle 814"/>
              <p:cNvSpPr/>
              <p:nvPr userDrawn="1"/>
            </p:nvSpPr>
            <p:spPr bwMode="auto">
              <a:xfrm>
                <a:off x="1979612" y="2587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16" name="Rectangle 815"/>
              <p:cNvSpPr/>
              <p:nvPr userDrawn="1"/>
            </p:nvSpPr>
            <p:spPr bwMode="auto">
              <a:xfrm>
                <a:off x="2436812" y="2587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17" name="Rectangle 816"/>
              <p:cNvSpPr/>
              <p:nvPr/>
            </p:nvSpPr>
            <p:spPr bwMode="auto">
              <a:xfrm>
                <a:off x="2894012" y="2587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18" name="Rectangle 817"/>
              <p:cNvSpPr/>
              <p:nvPr userDrawn="1"/>
            </p:nvSpPr>
            <p:spPr bwMode="auto">
              <a:xfrm>
                <a:off x="3351212" y="2587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19" name="Rectangle 818"/>
              <p:cNvSpPr/>
              <p:nvPr userDrawn="1"/>
            </p:nvSpPr>
            <p:spPr bwMode="auto">
              <a:xfrm>
                <a:off x="3808412" y="2587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20" name="Rectangle 819"/>
              <p:cNvSpPr/>
              <p:nvPr userDrawn="1"/>
            </p:nvSpPr>
            <p:spPr bwMode="auto">
              <a:xfrm>
                <a:off x="4265612" y="2587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21" name="Rectangle 820"/>
              <p:cNvSpPr/>
              <p:nvPr userDrawn="1"/>
            </p:nvSpPr>
            <p:spPr bwMode="auto">
              <a:xfrm>
                <a:off x="4722812" y="2587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22" name="Rectangle 821"/>
              <p:cNvSpPr/>
              <p:nvPr userDrawn="1"/>
            </p:nvSpPr>
            <p:spPr bwMode="auto">
              <a:xfrm>
                <a:off x="5180012" y="2587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23" name="Rectangle 822"/>
              <p:cNvSpPr/>
              <p:nvPr userDrawn="1"/>
            </p:nvSpPr>
            <p:spPr bwMode="auto">
              <a:xfrm>
                <a:off x="5637212" y="2587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24" name="Rectangle 823"/>
              <p:cNvSpPr/>
              <p:nvPr/>
            </p:nvSpPr>
            <p:spPr bwMode="auto">
              <a:xfrm>
                <a:off x="6094412" y="2587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25" name="Rectangle 824"/>
              <p:cNvSpPr/>
              <p:nvPr userDrawn="1"/>
            </p:nvSpPr>
            <p:spPr bwMode="auto">
              <a:xfrm>
                <a:off x="6551612" y="2587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26" name="Rectangle 825"/>
              <p:cNvSpPr/>
              <p:nvPr userDrawn="1"/>
            </p:nvSpPr>
            <p:spPr bwMode="auto">
              <a:xfrm>
                <a:off x="7008812" y="2587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27" name="Rectangle 826"/>
              <p:cNvSpPr/>
              <p:nvPr userDrawn="1"/>
            </p:nvSpPr>
            <p:spPr bwMode="auto">
              <a:xfrm>
                <a:off x="7466012" y="2587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28" name="Rectangle 827"/>
              <p:cNvSpPr/>
              <p:nvPr userDrawn="1"/>
            </p:nvSpPr>
            <p:spPr bwMode="auto">
              <a:xfrm>
                <a:off x="7923212" y="2587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29" name="Rectangle 828"/>
              <p:cNvSpPr/>
              <p:nvPr userDrawn="1"/>
            </p:nvSpPr>
            <p:spPr bwMode="auto">
              <a:xfrm>
                <a:off x="8380412" y="2587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30" name="Rectangle 829"/>
              <p:cNvSpPr/>
              <p:nvPr userDrawn="1"/>
            </p:nvSpPr>
            <p:spPr bwMode="auto">
              <a:xfrm>
                <a:off x="8837612" y="2587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31" name="Rectangle 830"/>
              <p:cNvSpPr/>
              <p:nvPr/>
            </p:nvSpPr>
            <p:spPr bwMode="auto">
              <a:xfrm>
                <a:off x="9294812" y="2587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32" name="Rectangle 831"/>
              <p:cNvSpPr/>
              <p:nvPr userDrawn="1"/>
            </p:nvSpPr>
            <p:spPr bwMode="auto">
              <a:xfrm>
                <a:off x="9752012" y="2587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33" name="Rectangle 832"/>
              <p:cNvSpPr/>
              <p:nvPr userDrawn="1"/>
            </p:nvSpPr>
            <p:spPr bwMode="auto">
              <a:xfrm>
                <a:off x="10209212" y="2587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34" name="Rectangle 833"/>
              <p:cNvSpPr/>
              <p:nvPr userDrawn="1"/>
            </p:nvSpPr>
            <p:spPr bwMode="auto">
              <a:xfrm>
                <a:off x="10666412" y="2587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35" name="Rectangle 834"/>
              <p:cNvSpPr/>
              <p:nvPr userDrawn="1"/>
            </p:nvSpPr>
            <p:spPr bwMode="auto">
              <a:xfrm>
                <a:off x="11123612" y="2587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36" name="Rectangle 835"/>
              <p:cNvSpPr/>
              <p:nvPr userDrawn="1"/>
            </p:nvSpPr>
            <p:spPr bwMode="auto">
              <a:xfrm>
                <a:off x="11580812" y="2587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37" name="Rectangle 836"/>
              <p:cNvSpPr/>
              <p:nvPr userDrawn="1"/>
            </p:nvSpPr>
            <p:spPr bwMode="auto">
              <a:xfrm>
                <a:off x="12038012" y="2587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38" name="Rectangle 837"/>
              <p:cNvSpPr/>
              <p:nvPr/>
            </p:nvSpPr>
            <p:spPr bwMode="auto">
              <a:xfrm>
                <a:off x="-306388" y="3044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39" name="Rectangle 838"/>
              <p:cNvSpPr/>
              <p:nvPr userDrawn="1"/>
            </p:nvSpPr>
            <p:spPr bwMode="auto">
              <a:xfrm>
                <a:off x="150812" y="3044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40" name="Rectangle 839"/>
              <p:cNvSpPr/>
              <p:nvPr userDrawn="1"/>
            </p:nvSpPr>
            <p:spPr bwMode="auto">
              <a:xfrm>
                <a:off x="608012" y="3044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41" name="Rectangle 840"/>
              <p:cNvSpPr/>
              <p:nvPr userDrawn="1"/>
            </p:nvSpPr>
            <p:spPr bwMode="auto">
              <a:xfrm>
                <a:off x="1065212" y="3044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42" name="Rectangle 841"/>
              <p:cNvSpPr/>
              <p:nvPr userDrawn="1"/>
            </p:nvSpPr>
            <p:spPr bwMode="auto">
              <a:xfrm>
                <a:off x="1522412" y="3044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43" name="Rectangle 842"/>
              <p:cNvSpPr/>
              <p:nvPr userDrawn="1"/>
            </p:nvSpPr>
            <p:spPr bwMode="auto">
              <a:xfrm>
                <a:off x="1979612" y="3044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44" name="Rectangle 843"/>
              <p:cNvSpPr/>
              <p:nvPr userDrawn="1"/>
            </p:nvSpPr>
            <p:spPr bwMode="auto">
              <a:xfrm>
                <a:off x="2436812" y="3044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45" name="Rectangle 844"/>
              <p:cNvSpPr/>
              <p:nvPr/>
            </p:nvSpPr>
            <p:spPr bwMode="auto">
              <a:xfrm>
                <a:off x="2894012" y="3044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46" name="Rectangle 845"/>
              <p:cNvSpPr/>
              <p:nvPr userDrawn="1"/>
            </p:nvSpPr>
            <p:spPr bwMode="auto">
              <a:xfrm>
                <a:off x="3351212" y="3044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47" name="Rectangle 846"/>
              <p:cNvSpPr/>
              <p:nvPr userDrawn="1"/>
            </p:nvSpPr>
            <p:spPr bwMode="auto">
              <a:xfrm>
                <a:off x="3808412" y="3044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48" name="Rectangle 847"/>
              <p:cNvSpPr/>
              <p:nvPr userDrawn="1"/>
            </p:nvSpPr>
            <p:spPr bwMode="auto">
              <a:xfrm>
                <a:off x="4265612" y="3044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49" name="Rectangle 848"/>
              <p:cNvSpPr/>
              <p:nvPr userDrawn="1"/>
            </p:nvSpPr>
            <p:spPr bwMode="auto">
              <a:xfrm>
                <a:off x="4722812" y="3044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50" name="Rectangle 849"/>
              <p:cNvSpPr/>
              <p:nvPr userDrawn="1"/>
            </p:nvSpPr>
            <p:spPr bwMode="auto">
              <a:xfrm>
                <a:off x="5180012" y="3044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51" name="Rectangle 850"/>
              <p:cNvSpPr/>
              <p:nvPr userDrawn="1"/>
            </p:nvSpPr>
            <p:spPr bwMode="auto">
              <a:xfrm>
                <a:off x="5637212" y="3044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52" name="Rectangle 851"/>
              <p:cNvSpPr/>
              <p:nvPr/>
            </p:nvSpPr>
            <p:spPr bwMode="auto">
              <a:xfrm>
                <a:off x="6094412" y="3044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53" name="Rectangle 852"/>
              <p:cNvSpPr/>
              <p:nvPr userDrawn="1"/>
            </p:nvSpPr>
            <p:spPr bwMode="auto">
              <a:xfrm>
                <a:off x="6551612" y="3044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54" name="Rectangle 853"/>
              <p:cNvSpPr/>
              <p:nvPr userDrawn="1"/>
            </p:nvSpPr>
            <p:spPr bwMode="auto">
              <a:xfrm>
                <a:off x="7008812" y="3044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55" name="Rectangle 854"/>
              <p:cNvSpPr/>
              <p:nvPr userDrawn="1"/>
            </p:nvSpPr>
            <p:spPr bwMode="auto">
              <a:xfrm>
                <a:off x="7466012" y="3044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56" name="Rectangle 855"/>
              <p:cNvSpPr/>
              <p:nvPr userDrawn="1"/>
            </p:nvSpPr>
            <p:spPr bwMode="auto">
              <a:xfrm>
                <a:off x="7923212" y="3044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57" name="Rectangle 856"/>
              <p:cNvSpPr/>
              <p:nvPr userDrawn="1"/>
            </p:nvSpPr>
            <p:spPr bwMode="auto">
              <a:xfrm>
                <a:off x="8380412" y="3044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58" name="Rectangle 857"/>
              <p:cNvSpPr/>
              <p:nvPr userDrawn="1"/>
            </p:nvSpPr>
            <p:spPr bwMode="auto">
              <a:xfrm>
                <a:off x="8837612" y="3044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59" name="Rectangle 858"/>
              <p:cNvSpPr/>
              <p:nvPr/>
            </p:nvSpPr>
            <p:spPr bwMode="auto">
              <a:xfrm>
                <a:off x="9294812" y="3044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60" name="Rectangle 859"/>
              <p:cNvSpPr/>
              <p:nvPr userDrawn="1"/>
            </p:nvSpPr>
            <p:spPr bwMode="auto">
              <a:xfrm>
                <a:off x="9752012" y="3044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61" name="Rectangle 860"/>
              <p:cNvSpPr/>
              <p:nvPr userDrawn="1"/>
            </p:nvSpPr>
            <p:spPr bwMode="auto">
              <a:xfrm>
                <a:off x="10209212" y="3044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62" name="Rectangle 861"/>
              <p:cNvSpPr/>
              <p:nvPr userDrawn="1"/>
            </p:nvSpPr>
            <p:spPr bwMode="auto">
              <a:xfrm>
                <a:off x="10666412" y="3044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63" name="Rectangle 862"/>
              <p:cNvSpPr/>
              <p:nvPr userDrawn="1"/>
            </p:nvSpPr>
            <p:spPr bwMode="auto">
              <a:xfrm>
                <a:off x="11123612" y="3044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64" name="Rectangle 863"/>
              <p:cNvSpPr/>
              <p:nvPr userDrawn="1"/>
            </p:nvSpPr>
            <p:spPr bwMode="auto">
              <a:xfrm>
                <a:off x="11580812" y="3044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65" name="Rectangle 864"/>
              <p:cNvSpPr/>
              <p:nvPr userDrawn="1"/>
            </p:nvSpPr>
            <p:spPr bwMode="auto">
              <a:xfrm>
                <a:off x="12038012" y="3044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66" name="Rectangle 865"/>
              <p:cNvSpPr/>
              <p:nvPr/>
            </p:nvSpPr>
            <p:spPr bwMode="auto">
              <a:xfrm>
                <a:off x="-306388" y="3502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67" name="Rectangle 866"/>
              <p:cNvSpPr/>
              <p:nvPr userDrawn="1"/>
            </p:nvSpPr>
            <p:spPr bwMode="auto">
              <a:xfrm>
                <a:off x="150812" y="3502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68" name="Rectangle 867"/>
              <p:cNvSpPr/>
              <p:nvPr userDrawn="1"/>
            </p:nvSpPr>
            <p:spPr bwMode="auto">
              <a:xfrm>
                <a:off x="608012" y="3502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69" name="Rectangle 868"/>
              <p:cNvSpPr/>
              <p:nvPr userDrawn="1"/>
            </p:nvSpPr>
            <p:spPr bwMode="auto">
              <a:xfrm>
                <a:off x="1065212" y="3502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70" name="Rectangle 869"/>
              <p:cNvSpPr/>
              <p:nvPr userDrawn="1"/>
            </p:nvSpPr>
            <p:spPr bwMode="auto">
              <a:xfrm>
                <a:off x="1522412" y="3502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71" name="Rectangle 870"/>
              <p:cNvSpPr/>
              <p:nvPr userDrawn="1"/>
            </p:nvSpPr>
            <p:spPr bwMode="auto">
              <a:xfrm>
                <a:off x="1979612" y="3502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72" name="Rectangle 871"/>
              <p:cNvSpPr/>
              <p:nvPr userDrawn="1"/>
            </p:nvSpPr>
            <p:spPr bwMode="auto">
              <a:xfrm>
                <a:off x="2436812" y="3502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73" name="Rectangle 872"/>
              <p:cNvSpPr/>
              <p:nvPr/>
            </p:nvSpPr>
            <p:spPr bwMode="auto">
              <a:xfrm>
                <a:off x="2894012" y="3502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74" name="Rectangle 873"/>
              <p:cNvSpPr/>
              <p:nvPr userDrawn="1"/>
            </p:nvSpPr>
            <p:spPr bwMode="auto">
              <a:xfrm>
                <a:off x="3351212" y="3502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75" name="Rectangle 874"/>
              <p:cNvSpPr/>
              <p:nvPr userDrawn="1"/>
            </p:nvSpPr>
            <p:spPr bwMode="auto">
              <a:xfrm>
                <a:off x="3808412" y="3502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76" name="Rectangle 875"/>
              <p:cNvSpPr/>
              <p:nvPr userDrawn="1"/>
            </p:nvSpPr>
            <p:spPr bwMode="auto">
              <a:xfrm>
                <a:off x="4265612" y="3502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77" name="Rectangle 876"/>
              <p:cNvSpPr/>
              <p:nvPr userDrawn="1"/>
            </p:nvSpPr>
            <p:spPr bwMode="auto">
              <a:xfrm>
                <a:off x="4722812" y="3502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78" name="Rectangle 877"/>
              <p:cNvSpPr/>
              <p:nvPr userDrawn="1"/>
            </p:nvSpPr>
            <p:spPr bwMode="auto">
              <a:xfrm>
                <a:off x="5180012" y="3502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79" name="Rectangle 878"/>
              <p:cNvSpPr/>
              <p:nvPr userDrawn="1"/>
            </p:nvSpPr>
            <p:spPr bwMode="auto">
              <a:xfrm>
                <a:off x="5637212" y="3502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80" name="Rectangle 879"/>
              <p:cNvSpPr/>
              <p:nvPr/>
            </p:nvSpPr>
            <p:spPr bwMode="auto">
              <a:xfrm>
                <a:off x="6094412" y="3502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81" name="Rectangle 880"/>
              <p:cNvSpPr/>
              <p:nvPr userDrawn="1"/>
            </p:nvSpPr>
            <p:spPr bwMode="auto">
              <a:xfrm>
                <a:off x="6551612" y="3502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82" name="Rectangle 881"/>
              <p:cNvSpPr/>
              <p:nvPr userDrawn="1"/>
            </p:nvSpPr>
            <p:spPr bwMode="auto">
              <a:xfrm>
                <a:off x="7008812" y="3502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83" name="Rectangle 882"/>
              <p:cNvSpPr/>
              <p:nvPr userDrawn="1"/>
            </p:nvSpPr>
            <p:spPr bwMode="auto">
              <a:xfrm>
                <a:off x="7466012" y="3502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84" name="Rectangle 883"/>
              <p:cNvSpPr/>
              <p:nvPr userDrawn="1"/>
            </p:nvSpPr>
            <p:spPr bwMode="auto">
              <a:xfrm>
                <a:off x="7923212" y="3502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85" name="Rectangle 884"/>
              <p:cNvSpPr/>
              <p:nvPr userDrawn="1"/>
            </p:nvSpPr>
            <p:spPr bwMode="auto">
              <a:xfrm>
                <a:off x="8380412" y="3502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86" name="Rectangle 885"/>
              <p:cNvSpPr/>
              <p:nvPr userDrawn="1"/>
            </p:nvSpPr>
            <p:spPr bwMode="auto">
              <a:xfrm>
                <a:off x="8837612" y="3502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87" name="Rectangle 886"/>
              <p:cNvSpPr/>
              <p:nvPr/>
            </p:nvSpPr>
            <p:spPr bwMode="auto">
              <a:xfrm>
                <a:off x="9294812" y="3502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88" name="Rectangle 887"/>
              <p:cNvSpPr/>
              <p:nvPr userDrawn="1"/>
            </p:nvSpPr>
            <p:spPr bwMode="auto">
              <a:xfrm>
                <a:off x="9752012" y="3502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89" name="Rectangle 888"/>
              <p:cNvSpPr/>
              <p:nvPr userDrawn="1"/>
            </p:nvSpPr>
            <p:spPr bwMode="auto">
              <a:xfrm>
                <a:off x="10209212" y="3502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90" name="Rectangle 889"/>
              <p:cNvSpPr/>
              <p:nvPr userDrawn="1"/>
            </p:nvSpPr>
            <p:spPr bwMode="auto">
              <a:xfrm>
                <a:off x="10666412" y="3502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91" name="Rectangle 890"/>
              <p:cNvSpPr/>
              <p:nvPr userDrawn="1"/>
            </p:nvSpPr>
            <p:spPr bwMode="auto">
              <a:xfrm>
                <a:off x="11123612" y="3502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92" name="Rectangle 891"/>
              <p:cNvSpPr/>
              <p:nvPr userDrawn="1"/>
            </p:nvSpPr>
            <p:spPr bwMode="auto">
              <a:xfrm>
                <a:off x="11580812" y="3502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93" name="Rectangle 892"/>
              <p:cNvSpPr/>
              <p:nvPr userDrawn="1"/>
            </p:nvSpPr>
            <p:spPr bwMode="auto">
              <a:xfrm>
                <a:off x="12038012" y="3502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94" name="Rectangle 893"/>
              <p:cNvSpPr/>
              <p:nvPr/>
            </p:nvSpPr>
            <p:spPr bwMode="auto">
              <a:xfrm>
                <a:off x="-306388" y="3959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95" name="Rectangle 894"/>
              <p:cNvSpPr/>
              <p:nvPr userDrawn="1"/>
            </p:nvSpPr>
            <p:spPr bwMode="auto">
              <a:xfrm>
                <a:off x="150812" y="3959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96" name="Rectangle 895"/>
              <p:cNvSpPr/>
              <p:nvPr userDrawn="1"/>
            </p:nvSpPr>
            <p:spPr bwMode="auto">
              <a:xfrm>
                <a:off x="608012" y="3959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97" name="Rectangle 896"/>
              <p:cNvSpPr/>
              <p:nvPr userDrawn="1"/>
            </p:nvSpPr>
            <p:spPr bwMode="auto">
              <a:xfrm>
                <a:off x="1065212" y="3959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98" name="Rectangle 897"/>
              <p:cNvSpPr/>
              <p:nvPr userDrawn="1"/>
            </p:nvSpPr>
            <p:spPr bwMode="auto">
              <a:xfrm>
                <a:off x="1522412" y="3959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899" name="Rectangle 898"/>
              <p:cNvSpPr/>
              <p:nvPr userDrawn="1"/>
            </p:nvSpPr>
            <p:spPr bwMode="auto">
              <a:xfrm>
                <a:off x="1979612" y="3959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00" name="Rectangle 899"/>
              <p:cNvSpPr/>
              <p:nvPr userDrawn="1"/>
            </p:nvSpPr>
            <p:spPr bwMode="auto">
              <a:xfrm>
                <a:off x="2436812" y="3959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01" name="Rectangle 900"/>
              <p:cNvSpPr/>
              <p:nvPr/>
            </p:nvSpPr>
            <p:spPr bwMode="auto">
              <a:xfrm>
                <a:off x="2894012" y="3959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02" name="Rectangle 901"/>
              <p:cNvSpPr/>
              <p:nvPr userDrawn="1"/>
            </p:nvSpPr>
            <p:spPr bwMode="auto">
              <a:xfrm>
                <a:off x="3351212" y="3959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03" name="Rectangle 902"/>
              <p:cNvSpPr/>
              <p:nvPr userDrawn="1"/>
            </p:nvSpPr>
            <p:spPr bwMode="auto">
              <a:xfrm>
                <a:off x="3808412" y="3959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04" name="Rectangle 903"/>
              <p:cNvSpPr/>
              <p:nvPr userDrawn="1"/>
            </p:nvSpPr>
            <p:spPr bwMode="auto">
              <a:xfrm>
                <a:off x="4265612" y="3959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05" name="Rectangle 904"/>
              <p:cNvSpPr/>
              <p:nvPr userDrawn="1"/>
            </p:nvSpPr>
            <p:spPr bwMode="auto">
              <a:xfrm>
                <a:off x="4722812" y="3959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06" name="Rectangle 905"/>
              <p:cNvSpPr/>
              <p:nvPr userDrawn="1"/>
            </p:nvSpPr>
            <p:spPr bwMode="auto">
              <a:xfrm>
                <a:off x="5180012" y="3959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07" name="Rectangle 906"/>
              <p:cNvSpPr/>
              <p:nvPr userDrawn="1"/>
            </p:nvSpPr>
            <p:spPr bwMode="auto">
              <a:xfrm>
                <a:off x="5637212" y="3959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08" name="Rectangle 907"/>
              <p:cNvSpPr/>
              <p:nvPr/>
            </p:nvSpPr>
            <p:spPr bwMode="auto">
              <a:xfrm>
                <a:off x="6094412" y="3959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09" name="Rectangle 908"/>
              <p:cNvSpPr/>
              <p:nvPr userDrawn="1"/>
            </p:nvSpPr>
            <p:spPr bwMode="auto">
              <a:xfrm>
                <a:off x="6551612" y="3959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10" name="Rectangle 909"/>
              <p:cNvSpPr/>
              <p:nvPr userDrawn="1"/>
            </p:nvSpPr>
            <p:spPr bwMode="auto">
              <a:xfrm>
                <a:off x="7008812" y="3959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11" name="Rectangle 910"/>
              <p:cNvSpPr/>
              <p:nvPr userDrawn="1"/>
            </p:nvSpPr>
            <p:spPr bwMode="auto">
              <a:xfrm>
                <a:off x="7466012" y="3959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12" name="Rectangle 911"/>
              <p:cNvSpPr/>
              <p:nvPr userDrawn="1"/>
            </p:nvSpPr>
            <p:spPr bwMode="auto">
              <a:xfrm>
                <a:off x="7923212" y="3959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13" name="Rectangle 912"/>
              <p:cNvSpPr/>
              <p:nvPr userDrawn="1"/>
            </p:nvSpPr>
            <p:spPr bwMode="auto">
              <a:xfrm>
                <a:off x="8380412" y="3959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14" name="Rectangle 913"/>
              <p:cNvSpPr/>
              <p:nvPr userDrawn="1"/>
            </p:nvSpPr>
            <p:spPr bwMode="auto">
              <a:xfrm>
                <a:off x="8837612" y="3959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15" name="Rectangle 914"/>
              <p:cNvSpPr/>
              <p:nvPr/>
            </p:nvSpPr>
            <p:spPr bwMode="auto">
              <a:xfrm>
                <a:off x="9294812" y="3959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16" name="Rectangle 915"/>
              <p:cNvSpPr/>
              <p:nvPr userDrawn="1"/>
            </p:nvSpPr>
            <p:spPr bwMode="auto">
              <a:xfrm>
                <a:off x="9752012" y="3959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17" name="Rectangle 916"/>
              <p:cNvSpPr/>
              <p:nvPr userDrawn="1"/>
            </p:nvSpPr>
            <p:spPr bwMode="auto">
              <a:xfrm>
                <a:off x="10209212" y="3959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18" name="Rectangle 917"/>
              <p:cNvSpPr/>
              <p:nvPr userDrawn="1"/>
            </p:nvSpPr>
            <p:spPr bwMode="auto">
              <a:xfrm>
                <a:off x="10666412" y="3959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19" name="Rectangle 918"/>
              <p:cNvSpPr/>
              <p:nvPr userDrawn="1"/>
            </p:nvSpPr>
            <p:spPr bwMode="auto">
              <a:xfrm>
                <a:off x="11123612" y="3959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20" name="Rectangle 919"/>
              <p:cNvSpPr/>
              <p:nvPr userDrawn="1"/>
            </p:nvSpPr>
            <p:spPr bwMode="auto">
              <a:xfrm>
                <a:off x="11580812" y="3959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21" name="Rectangle 920"/>
              <p:cNvSpPr/>
              <p:nvPr userDrawn="1"/>
            </p:nvSpPr>
            <p:spPr bwMode="auto">
              <a:xfrm>
                <a:off x="12038012" y="3959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22" name="Rectangle 921"/>
              <p:cNvSpPr/>
              <p:nvPr/>
            </p:nvSpPr>
            <p:spPr bwMode="auto">
              <a:xfrm>
                <a:off x="-306388" y="4416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23" name="Rectangle 922"/>
              <p:cNvSpPr/>
              <p:nvPr userDrawn="1"/>
            </p:nvSpPr>
            <p:spPr bwMode="auto">
              <a:xfrm>
                <a:off x="150812" y="4416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24" name="Rectangle 923"/>
              <p:cNvSpPr/>
              <p:nvPr userDrawn="1"/>
            </p:nvSpPr>
            <p:spPr bwMode="auto">
              <a:xfrm>
                <a:off x="608012" y="4416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25" name="Rectangle 924"/>
              <p:cNvSpPr/>
              <p:nvPr userDrawn="1"/>
            </p:nvSpPr>
            <p:spPr bwMode="auto">
              <a:xfrm>
                <a:off x="1065212" y="4416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26" name="Rectangle 925"/>
              <p:cNvSpPr/>
              <p:nvPr userDrawn="1"/>
            </p:nvSpPr>
            <p:spPr bwMode="auto">
              <a:xfrm>
                <a:off x="1522412" y="4416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27" name="Rectangle 926"/>
              <p:cNvSpPr/>
              <p:nvPr userDrawn="1"/>
            </p:nvSpPr>
            <p:spPr bwMode="auto">
              <a:xfrm>
                <a:off x="1979612" y="4416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28" name="Rectangle 927"/>
              <p:cNvSpPr/>
              <p:nvPr userDrawn="1"/>
            </p:nvSpPr>
            <p:spPr bwMode="auto">
              <a:xfrm>
                <a:off x="2436812" y="4416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29" name="Rectangle 928"/>
              <p:cNvSpPr/>
              <p:nvPr/>
            </p:nvSpPr>
            <p:spPr bwMode="auto">
              <a:xfrm>
                <a:off x="2894012" y="4416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30" name="Rectangle 929"/>
              <p:cNvSpPr/>
              <p:nvPr userDrawn="1"/>
            </p:nvSpPr>
            <p:spPr bwMode="auto">
              <a:xfrm>
                <a:off x="3351212" y="4416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31" name="Rectangle 930"/>
              <p:cNvSpPr/>
              <p:nvPr userDrawn="1"/>
            </p:nvSpPr>
            <p:spPr bwMode="auto">
              <a:xfrm>
                <a:off x="3808412" y="4416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32" name="Rectangle 931"/>
              <p:cNvSpPr/>
              <p:nvPr userDrawn="1"/>
            </p:nvSpPr>
            <p:spPr bwMode="auto">
              <a:xfrm>
                <a:off x="4265612" y="4416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33" name="Rectangle 932"/>
              <p:cNvSpPr/>
              <p:nvPr userDrawn="1"/>
            </p:nvSpPr>
            <p:spPr bwMode="auto">
              <a:xfrm>
                <a:off x="4722812" y="4416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34" name="Rectangle 933"/>
              <p:cNvSpPr/>
              <p:nvPr userDrawn="1"/>
            </p:nvSpPr>
            <p:spPr bwMode="auto">
              <a:xfrm>
                <a:off x="5180012" y="4416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35" name="Rectangle 934"/>
              <p:cNvSpPr/>
              <p:nvPr userDrawn="1"/>
            </p:nvSpPr>
            <p:spPr bwMode="auto">
              <a:xfrm>
                <a:off x="5637212" y="4416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36" name="Rectangle 935"/>
              <p:cNvSpPr/>
              <p:nvPr/>
            </p:nvSpPr>
            <p:spPr bwMode="auto">
              <a:xfrm>
                <a:off x="6094412" y="4416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37" name="Rectangle 936"/>
              <p:cNvSpPr/>
              <p:nvPr userDrawn="1"/>
            </p:nvSpPr>
            <p:spPr bwMode="auto">
              <a:xfrm>
                <a:off x="6551612" y="4416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38" name="Rectangle 937"/>
              <p:cNvSpPr/>
              <p:nvPr userDrawn="1"/>
            </p:nvSpPr>
            <p:spPr bwMode="auto">
              <a:xfrm>
                <a:off x="7008812" y="4416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39" name="Rectangle 938"/>
              <p:cNvSpPr/>
              <p:nvPr userDrawn="1"/>
            </p:nvSpPr>
            <p:spPr bwMode="auto">
              <a:xfrm>
                <a:off x="7466012" y="4416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40" name="Rectangle 939"/>
              <p:cNvSpPr/>
              <p:nvPr userDrawn="1"/>
            </p:nvSpPr>
            <p:spPr bwMode="auto">
              <a:xfrm>
                <a:off x="7923212" y="4416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41" name="Rectangle 940"/>
              <p:cNvSpPr/>
              <p:nvPr userDrawn="1"/>
            </p:nvSpPr>
            <p:spPr bwMode="auto">
              <a:xfrm>
                <a:off x="8380412" y="4416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42" name="Rectangle 941"/>
              <p:cNvSpPr/>
              <p:nvPr userDrawn="1"/>
            </p:nvSpPr>
            <p:spPr bwMode="auto">
              <a:xfrm>
                <a:off x="8837612" y="4416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43" name="Rectangle 942"/>
              <p:cNvSpPr/>
              <p:nvPr/>
            </p:nvSpPr>
            <p:spPr bwMode="auto">
              <a:xfrm>
                <a:off x="9294812" y="4416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44" name="Rectangle 943"/>
              <p:cNvSpPr/>
              <p:nvPr userDrawn="1"/>
            </p:nvSpPr>
            <p:spPr bwMode="auto">
              <a:xfrm>
                <a:off x="9752012" y="4416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45" name="Rectangle 944"/>
              <p:cNvSpPr/>
              <p:nvPr userDrawn="1"/>
            </p:nvSpPr>
            <p:spPr bwMode="auto">
              <a:xfrm>
                <a:off x="10209212" y="4416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46" name="Rectangle 945"/>
              <p:cNvSpPr/>
              <p:nvPr userDrawn="1"/>
            </p:nvSpPr>
            <p:spPr bwMode="auto">
              <a:xfrm>
                <a:off x="10666412" y="4416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47" name="Rectangle 946"/>
              <p:cNvSpPr/>
              <p:nvPr userDrawn="1"/>
            </p:nvSpPr>
            <p:spPr bwMode="auto">
              <a:xfrm>
                <a:off x="11123612" y="4416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48" name="Rectangle 947"/>
              <p:cNvSpPr/>
              <p:nvPr userDrawn="1"/>
            </p:nvSpPr>
            <p:spPr bwMode="auto">
              <a:xfrm>
                <a:off x="11580812" y="4416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49" name="Rectangle 948"/>
              <p:cNvSpPr/>
              <p:nvPr userDrawn="1"/>
            </p:nvSpPr>
            <p:spPr bwMode="auto">
              <a:xfrm>
                <a:off x="12038012" y="4416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50" name="Rectangle 949"/>
              <p:cNvSpPr/>
              <p:nvPr/>
            </p:nvSpPr>
            <p:spPr bwMode="auto">
              <a:xfrm>
                <a:off x="-306388" y="4873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51" name="Rectangle 950"/>
              <p:cNvSpPr/>
              <p:nvPr userDrawn="1"/>
            </p:nvSpPr>
            <p:spPr bwMode="auto">
              <a:xfrm>
                <a:off x="150812" y="4873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52" name="Rectangle 951"/>
              <p:cNvSpPr/>
              <p:nvPr userDrawn="1"/>
            </p:nvSpPr>
            <p:spPr bwMode="auto">
              <a:xfrm>
                <a:off x="608012" y="4873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53" name="Rectangle 952"/>
              <p:cNvSpPr/>
              <p:nvPr userDrawn="1"/>
            </p:nvSpPr>
            <p:spPr bwMode="auto">
              <a:xfrm>
                <a:off x="1065212" y="4873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54" name="Rectangle 953"/>
              <p:cNvSpPr/>
              <p:nvPr userDrawn="1"/>
            </p:nvSpPr>
            <p:spPr bwMode="auto">
              <a:xfrm>
                <a:off x="1522412" y="4873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55" name="Rectangle 954"/>
              <p:cNvSpPr/>
              <p:nvPr userDrawn="1"/>
            </p:nvSpPr>
            <p:spPr bwMode="auto">
              <a:xfrm>
                <a:off x="1979612" y="4873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56" name="Rectangle 955"/>
              <p:cNvSpPr/>
              <p:nvPr userDrawn="1"/>
            </p:nvSpPr>
            <p:spPr bwMode="auto">
              <a:xfrm>
                <a:off x="2436812" y="4873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57" name="Rectangle 956"/>
              <p:cNvSpPr/>
              <p:nvPr/>
            </p:nvSpPr>
            <p:spPr bwMode="auto">
              <a:xfrm>
                <a:off x="2894012" y="4873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58" name="Rectangle 957"/>
              <p:cNvSpPr/>
              <p:nvPr userDrawn="1"/>
            </p:nvSpPr>
            <p:spPr bwMode="auto">
              <a:xfrm>
                <a:off x="3351212" y="4873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59" name="Rectangle 958"/>
              <p:cNvSpPr/>
              <p:nvPr userDrawn="1"/>
            </p:nvSpPr>
            <p:spPr bwMode="auto">
              <a:xfrm>
                <a:off x="3808412" y="4873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60" name="Rectangle 959"/>
              <p:cNvSpPr/>
              <p:nvPr userDrawn="1"/>
            </p:nvSpPr>
            <p:spPr bwMode="auto">
              <a:xfrm>
                <a:off x="4265612" y="4873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61" name="Rectangle 960"/>
              <p:cNvSpPr/>
              <p:nvPr userDrawn="1"/>
            </p:nvSpPr>
            <p:spPr bwMode="auto">
              <a:xfrm>
                <a:off x="4722812" y="4873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62" name="Rectangle 961"/>
              <p:cNvSpPr/>
              <p:nvPr userDrawn="1"/>
            </p:nvSpPr>
            <p:spPr bwMode="auto">
              <a:xfrm>
                <a:off x="5180012" y="4873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63" name="Rectangle 962"/>
              <p:cNvSpPr/>
              <p:nvPr userDrawn="1"/>
            </p:nvSpPr>
            <p:spPr bwMode="auto">
              <a:xfrm>
                <a:off x="5637212" y="4873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64" name="Rectangle 963"/>
              <p:cNvSpPr/>
              <p:nvPr/>
            </p:nvSpPr>
            <p:spPr bwMode="auto">
              <a:xfrm>
                <a:off x="6094412" y="4873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65" name="Rectangle 964"/>
              <p:cNvSpPr/>
              <p:nvPr userDrawn="1"/>
            </p:nvSpPr>
            <p:spPr bwMode="auto">
              <a:xfrm>
                <a:off x="6551612" y="4873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66" name="Rectangle 965"/>
              <p:cNvSpPr/>
              <p:nvPr userDrawn="1"/>
            </p:nvSpPr>
            <p:spPr bwMode="auto">
              <a:xfrm>
                <a:off x="7008812" y="4873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67" name="Rectangle 966"/>
              <p:cNvSpPr/>
              <p:nvPr userDrawn="1"/>
            </p:nvSpPr>
            <p:spPr bwMode="auto">
              <a:xfrm>
                <a:off x="7466012" y="4873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68" name="Rectangle 967"/>
              <p:cNvSpPr/>
              <p:nvPr userDrawn="1"/>
            </p:nvSpPr>
            <p:spPr bwMode="auto">
              <a:xfrm>
                <a:off x="7923212" y="4873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69" name="Rectangle 968"/>
              <p:cNvSpPr/>
              <p:nvPr userDrawn="1"/>
            </p:nvSpPr>
            <p:spPr bwMode="auto">
              <a:xfrm>
                <a:off x="8380412" y="4873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70" name="Rectangle 969"/>
              <p:cNvSpPr/>
              <p:nvPr userDrawn="1"/>
            </p:nvSpPr>
            <p:spPr bwMode="auto">
              <a:xfrm>
                <a:off x="8837612" y="4873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71" name="Rectangle 970"/>
              <p:cNvSpPr/>
              <p:nvPr/>
            </p:nvSpPr>
            <p:spPr bwMode="auto">
              <a:xfrm>
                <a:off x="9294812" y="4873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72" name="Rectangle 971"/>
              <p:cNvSpPr/>
              <p:nvPr userDrawn="1"/>
            </p:nvSpPr>
            <p:spPr bwMode="auto">
              <a:xfrm>
                <a:off x="9752012" y="4873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73" name="Rectangle 972"/>
              <p:cNvSpPr/>
              <p:nvPr userDrawn="1"/>
            </p:nvSpPr>
            <p:spPr bwMode="auto">
              <a:xfrm>
                <a:off x="10209212" y="4873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74" name="Rectangle 973"/>
              <p:cNvSpPr/>
              <p:nvPr userDrawn="1"/>
            </p:nvSpPr>
            <p:spPr bwMode="auto">
              <a:xfrm>
                <a:off x="10666412" y="4873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75" name="Rectangle 974"/>
              <p:cNvSpPr/>
              <p:nvPr userDrawn="1"/>
            </p:nvSpPr>
            <p:spPr bwMode="auto">
              <a:xfrm>
                <a:off x="11123612" y="4873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76" name="Rectangle 975"/>
              <p:cNvSpPr/>
              <p:nvPr userDrawn="1"/>
            </p:nvSpPr>
            <p:spPr bwMode="auto">
              <a:xfrm>
                <a:off x="11580812" y="4873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77" name="Rectangle 976"/>
              <p:cNvSpPr/>
              <p:nvPr userDrawn="1"/>
            </p:nvSpPr>
            <p:spPr bwMode="auto">
              <a:xfrm>
                <a:off x="12038012" y="48737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78" name="Rectangle 977"/>
              <p:cNvSpPr/>
              <p:nvPr/>
            </p:nvSpPr>
            <p:spPr bwMode="auto">
              <a:xfrm>
                <a:off x="-306388" y="5330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79" name="Rectangle 978"/>
              <p:cNvSpPr/>
              <p:nvPr userDrawn="1"/>
            </p:nvSpPr>
            <p:spPr bwMode="auto">
              <a:xfrm>
                <a:off x="150812" y="5330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80" name="Rectangle 979"/>
              <p:cNvSpPr/>
              <p:nvPr userDrawn="1"/>
            </p:nvSpPr>
            <p:spPr bwMode="auto">
              <a:xfrm>
                <a:off x="608012" y="5330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81" name="Rectangle 980"/>
              <p:cNvSpPr/>
              <p:nvPr userDrawn="1"/>
            </p:nvSpPr>
            <p:spPr bwMode="auto">
              <a:xfrm>
                <a:off x="1065212" y="5330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82" name="Rectangle 981"/>
              <p:cNvSpPr/>
              <p:nvPr userDrawn="1"/>
            </p:nvSpPr>
            <p:spPr bwMode="auto">
              <a:xfrm>
                <a:off x="1522412" y="5330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83" name="Rectangle 982"/>
              <p:cNvSpPr/>
              <p:nvPr userDrawn="1"/>
            </p:nvSpPr>
            <p:spPr bwMode="auto">
              <a:xfrm>
                <a:off x="1979612" y="5330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84" name="Rectangle 983"/>
              <p:cNvSpPr/>
              <p:nvPr userDrawn="1"/>
            </p:nvSpPr>
            <p:spPr bwMode="auto">
              <a:xfrm>
                <a:off x="2436812" y="5330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85" name="Rectangle 984"/>
              <p:cNvSpPr/>
              <p:nvPr/>
            </p:nvSpPr>
            <p:spPr bwMode="auto">
              <a:xfrm>
                <a:off x="2894012" y="5330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86" name="Rectangle 985"/>
              <p:cNvSpPr/>
              <p:nvPr userDrawn="1"/>
            </p:nvSpPr>
            <p:spPr bwMode="auto">
              <a:xfrm>
                <a:off x="3351212" y="5330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87" name="Rectangle 986"/>
              <p:cNvSpPr/>
              <p:nvPr userDrawn="1"/>
            </p:nvSpPr>
            <p:spPr bwMode="auto">
              <a:xfrm>
                <a:off x="3808412" y="5330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88" name="Rectangle 987"/>
              <p:cNvSpPr/>
              <p:nvPr userDrawn="1"/>
            </p:nvSpPr>
            <p:spPr bwMode="auto">
              <a:xfrm>
                <a:off x="4265612" y="5330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89" name="Rectangle 988"/>
              <p:cNvSpPr/>
              <p:nvPr userDrawn="1"/>
            </p:nvSpPr>
            <p:spPr bwMode="auto">
              <a:xfrm>
                <a:off x="4722812" y="5330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90" name="Rectangle 989"/>
              <p:cNvSpPr/>
              <p:nvPr userDrawn="1"/>
            </p:nvSpPr>
            <p:spPr bwMode="auto">
              <a:xfrm>
                <a:off x="5180012" y="5330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91" name="Rectangle 990"/>
              <p:cNvSpPr/>
              <p:nvPr userDrawn="1"/>
            </p:nvSpPr>
            <p:spPr bwMode="auto">
              <a:xfrm>
                <a:off x="5637212" y="5330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92" name="Rectangle 991"/>
              <p:cNvSpPr/>
              <p:nvPr/>
            </p:nvSpPr>
            <p:spPr bwMode="auto">
              <a:xfrm>
                <a:off x="6094412" y="5330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93" name="Rectangle 992"/>
              <p:cNvSpPr/>
              <p:nvPr userDrawn="1"/>
            </p:nvSpPr>
            <p:spPr bwMode="auto">
              <a:xfrm>
                <a:off x="6551612" y="5330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94" name="Rectangle 993"/>
              <p:cNvSpPr/>
              <p:nvPr userDrawn="1"/>
            </p:nvSpPr>
            <p:spPr bwMode="auto">
              <a:xfrm>
                <a:off x="7008812" y="5330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95" name="Rectangle 994"/>
              <p:cNvSpPr/>
              <p:nvPr userDrawn="1"/>
            </p:nvSpPr>
            <p:spPr bwMode="auto">
              <a:xfrm>
                <a:off x="7466012" y="5330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96" name="Rectangle 995"/>
              <p:cNvSpPr/>
              <p:nvPr userDrawn="1"/>
            </p:nvSpPr>
            <p:spPr bwMode="auto">
              <a:xfrm>
                <a:off x="7923212" y="5330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97" name="Rectangle 996"/>
              <p:cNvSpPr/>
              <p:nvPr userDrawn="1"/>
            </p:nvSpPr>
            <p:spPr bwMode="auto">
              <a:xfrm>
                <a:off x="8380412" y="5330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98" name="Rectangle 997"/>
              <p:cNvSpPr/>
              <p:nvPr userDrawn="1"/>
            </p:nvSpPr>
            <p:spPr bwMode="auto">
              <a:xfrm>
                <a:off x="8837612" y="5330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999" name="Rectangle 998"/>
              <p:cNvSpPr/>
              <p:nvPr/>
            </p:nvSpPr>
            <p:spPr bwMode="auto">
              <a:xfrm>
                <a:off x="9294812" y="5330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00" name="Rectangle 999"/>
              <p:cNvSpPr/>
              <p:nvPr userDrawn="1"/>
            </p:nvSpPr>
            <p:spPr bwMode="auto">
              <a:xfrm>
                <a:off x="9752012" y="5330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01" name="Rectangle 1000"/>
              <p:cNvSpPr/>
              <p:nvPr userDrawn="1"/>
            </p:nvSpPr>
            <p:spPr bwMode="auto">
              <a:xfrm>
                <a:off x="10209212" y="5330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02" name="Rectangle 1001"/>
              <p:cNvSpPr/>
              <p:nvPr userDrawn="1"/>
            </p:nvSpPr>
            <p:spPr bwMode="auto">
              <a:xfrm>
                <a:off x="10666412" y="5330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03" name="Rectangle 1002"/>
              <p:cNvSpPr/>
              <p:nvPr userDrawn="1"/>
            </p:nvSpPr>
            <p:spPr bwMode="auto">
              <a:xfrm>
                <a:off x="11123612" y="5330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04" name="Rectangle 1003"/>
              <p:cNvSpPr/>
              <p:nvPr userDrawn="1"/>
            </p:nvSpPr>
            <p:spPr bwMode="auto">
              <a:xfrm>
                <a:off x="11580812" y="5330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05" name="Rectangle 1004"/>
              <p:cNvSpPr/>
              <p:nvPr userDrawn="1"/>
            </p:nvSpPr>
            <p:spPr bwMode="auto">
              <a:xfrm>
                <a:off x="12038012" y="53309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06" name="Rectangle 1005"/>
              <p:cNvSpPr/>
              <p:nvPr/>
            </p:nvSpPr>
            <p:spPr bwMode="auto">
              <a:xfrm>
                <a:off x="-306388" y="5788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07" name="Rectangle 1006"/>
              <p:cNvSpPr/>
              <p:nvPr userDrawn="1"/>
            </p:nvSpPr>
            <p:spPr bwMode="auto">
              <a:xfrm>
                <a:off x="150812" y="5788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08" name="Rectangle 1007"/>
              <p:cNvSpPr/>
              <p:nvPr userDrawn="1"/>
            </p:nvSpPr>
            <p:spPr bwMode="auto">
              <a:xfrm>
                <a:off x="608012" y="5788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09" name="Rectangle 1008"/>
              <p:cNvSpPr/>
              <p:nvPr userDrawn="1"/>
            </p:nvSpPr>
            <p:spPr bwMode="auto">
              <a:xfrm>
                <a:off x="1065212" y="5788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10" name="Rectangle 1009"/>
              <p:cNvSpPr/>
              <p:nvPr userDrawn="1"/>
            </p:nvSpPr>
            <p:spPr bwMode="auto">
              <a:xfrm>
                <a:off x="1522412" y="5788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11" name="Rectangle 1010"/>
              <p:cNvSpPr/>
              <p:nvPr userDrawn="1"/>
            </p:nvSpPr>
            <p:spPr bwMode="auto">
              <a:xfrm>
                <a:off x="1979612" y="5788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12" name="Rectangle 1011"/>
              <p:cNvSpPr/>
              <p:nvPr userDrawn="1"/>
            </p:nvSpPr>
            <p:spPr bwMode="auto">
              <a:xfrm>
                <a:off x="2436812" y="5788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13" name="Rectangle 1012"/>
              <p:cNvSpPr/>
              <p:nvPr/>
            </p:nvSpPr>
            <p:spPr bwMode="auto">
              <a:xfrm>
                <a:off x="2894012" y="5788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14" name="Rectangle 1013"/>
              <p:cNvSpPr/>
              <p:nvPr userDrawn="1"/>
            </p:nvSpPr>
            <p:spPr bwMode="auto">
              <a:xfrm>
                <a:off x="3351212" y="5788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15" name="Rectangle 1014"/>
              <p:cNvSpPr/>
              <p:nvPr userDrawn="1"/>
            </p:nvSpPr>
            <p:spPr bwMode="auto">
              <a:xfrm>
                <a:off x="3808412" y="5788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16" name="Rectangle 1015"/>
              <p:cNvSpPr/>
              <p:nvPr userDrawn="1"/>
            </p:nvSpPr>
            <p:spPr bwMode="auto">
              <a:xfrm>
                <a:off x="4265612" y="5788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17" name="Rectangle 1016"/>
              <p:cNvSpPr/>
              <p:nvPr userDrawn="1"/>
            </p:nvSpPr>
            <p:spPr bwMode="auto">
              <a:xfrm>
                <a:off x="4722812" y="5788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18" name="Rectangle 1017"/>
              <p:cNvSpPr/>
              <p:nvPr userDrawn="1"/>
            </p:nvSpPr>
            <p:spPr bwMode="auto">
              <a:xfrm>
                <a:off x="5180012" y="5788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19" name="Rectangle 1018"/>
              <p:cNvSpPr/>
              <p:nvPr userDrawn="1"/>
            </p:nvSpPr>
            <p:spPr bwMode="auto">
              <a:xfrm>
                <a:off x="5637212" y="5788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20" name="Rectangle 1019"/>
              <p:cNvSpPr/>
              <p:nvPr/>
            </p:nvSpPr>
            <p:spPr bwMode="auto">
              <a:xfrm>
                <a:off x="6094412" y="5788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21" name="Rectangle 1020"/>
              <p:cNvSpPr/>
              <p:nvPr userDrawn="1"/>
            </p:nvSpPr>
            <p:spPr bwMode="auto">
              <a:xfrm>
                <a:off x="6551612" y="5788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22" name="Rectangle 1021"/>
              <p:cNvSpPr/>
              <p:nvPr userDrawn="1"/>
            </p:nvSpPr>
            <p:spPr bwMode="auto">
              <a:xfrm>
                <a:off x="7008812" y="5788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23" name="Rectangle 1022"/>
              <p:cNvSpPr/>
              <p:nvPr userDrawn="1"/>
            </p:nvSpPr>
            <p:spPr bwMode="auto">
              <a:xfrm>
                <a:off x="7466012" y="5788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24" name="Rectangle 1023"/>
              <p:cNvSpPr/>
              <p:nvPr userDrawn="1"/>
            </p:nvSpPr>
            <p:spPr bwMode="auto">
              <a:xfrm>
                <a:off x="7923212" y="5788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25" name="Rectangle 1024"/>
              <p:cNvSpPr/>
              <p:nvPr userDrawn="1"/>
            </p:nvSpPr>
            <p:spPr bwMode="auto">
              <a:xfrm>
                <a:off x="8380412" y="5788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26" name="Rectangle 1025"/>
              <p:cNvSpPr/>
              <p:nvPr userDrawn="1"/>
            </p:nvSpPr>
            <p:spPr bwMode="auto">
              <a:xfrm>
                <a:off x="8837612" y="5788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27" name="Rectangle 1026"/>
              <p:cNvSpPr/>
              <p:nvPr/>
            </p:nvSpPr>
            <p:spPr bwMode="auto">
              <a:xfrm>
                <a:off x="9294812" y="5788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28" name="Rectangle 1027"/>
              <p:cNvSpPr/>
              <p:nvPr userDrawn="1"/>
            </p:nvSpPr>
            <p:spPr bwMode="auto">
              <a:xfrm>
                <a:off x="9752012" y="5788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29" name="Rectangle 1028"/>
              <p:cNvSpPr/>
              <p:nvPr userDrawn="1"/>
            </p:nvSpPr>
            <p:spPr bwMode="auto">
              <a:xfrm>
                <a:off x="10209212" y="5788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30" name="Rectangle 1029"/>
              <p:cNvSpPr/>
              <p:nvPr userDrawn="1"/>
            </p:nvSpPr>
            <p:spPr bwMode="auto">
              <a:xfrm>
                <a:off x="10666412" y="5788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31" name="Rectangle 1030"/>
              <p:cNvSpPr/>
              <p:nvPr userDrawn="1"/>
            </p:nvSpPr>
            <p:spPr bwMode="auto">
              <a:xfrm>
                <a:off x="11123612" y="5788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32" name="Rectangle 1031"/>
              <p:cNvSpPr/>
              <p:nvPr userDrawn="1"/>
            </p:nvSpPr>
            <p:spPr bwMode="auto">
              <a:xfrm>
                <a:off x="11580812" y="5788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33" name="Rectangle 1032"/>
              <p:cNvSpPr/>
              <p:nvPr userDrawn="1"/>
            </p:nvSpPr>
            <p:spPr bwMode="auto">
              <a:xfrm>
                <a:off x="12038012" y="57881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34" name="Rectangle 1033"/>
              <p:cNvSpPr/>
              <p:nvPr/>
            </p:nvSpPr>
            <p:spPr bwMode="auto">
              <a:xfrm>
                <a:off x="-306388" y="6245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35" name="Rectangle 1034"/>
              <p:cNvSpPr/>
              <p:nvPr userDrawn="1"/>
            </p:nvSpPr>
            <p:spPr bwMode="auto">
              <a:xfrm>
                <a:off x="150812" y="6245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36" name="Rectangle 1035"/>
              <p:cNvSpPr/>
              <p:nvPr userDrawn="1"/>
            </p:nvSpPr>
            <p:spPr bwMode="auto">
              <a:xfrm>
                <a:off x="608012" y="6245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37" name="Rectangle 1036"/>
              <p:cNvSpPr/>
              <p:nvPr userDrawn="1"/>
            </p:nvSpPr>
            <p:spPr bwMode="auto">
              <a:xfrm>
                <a:off x="1065212" y="6245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38" name="Rectangle 1037"/>
              <p:cNvSpPr/>
              <p:nvPr userDrawn="1"/>
            </p:nvSpPr>
            <p:spPr bwMode="auto">
              <a:xfrm>
                <a:off x="1522412" y="6245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39" name="Rectangle 1038"/>
              <p:cNvSpPr/>
              <p:nvPr userDrawn="1"/>
            </p:nvSpPr>
            <p:spPr bwMode="auto">
              <a:xfrm>
                <a:off x="1979612" y="6245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40" name="Rectangle 1039"/>
              <p:cNvSpPr/>
              <p:nvPr userDrawn="1"/>
            </p:nvSpPr>
            <p:spPr bwMode="auto">
              <a:xfrm>
                <a:off x="2436812" y="6245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41" name="Rectangle 1040"/>
              <p:cNvSpPr/>
              <p:nvPr/>
            </p:nvSpPr>
            <p:spPr bwMode="auto">
              <a:xfrm>
                <a:off x="2894012" y="6245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42" name="Rectangle 1041"/>
              <p:cNvSpPr/>
              <p:nvPr userDrawn="1"/>
            </p:nvSpPr>
            <p:spPr bwMode="auto">
              <a:xfrm>
                <a:off x="3351212" y="6245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43" name="Rectangle 1042"/>
              <p:cNvSpPr/>
              <p:nvPr userDrawn="1"/>
            </p:nvSpPr>
            <p:spPr bwMode="auto">
              <a:xfrm>
                <a:off x="3808412" y="6245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44" name="Rectangle 1043"/>
              <p:cNvSpPr/>
              <p:nvPr userDrawn="1"/>
            </p:nvSpPr>
            <p:spPr bwMode="auto">
              <a:xfrm>
                <a:off x="4265612" y="6245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45" name="Rectangle 1044"/>
              <p:cNvSpPr/>
              <p:nvPr userDrawn="1"/>
            </p:nvSpPr>
            <p:spPr bwMode="auto">
              <a:xfrm>
                <a:off x="4722812" y="6245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46" name="Rectangle 1045"/>
              <p:cNvSpPr/>
              <p:nvPr userDrawn="1"/>
            </p:nvSpPr>
            <p:spPr bwMode="auto">
              <a:xfrm>
                <a:off x="5180012" y="6245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47" name="Rectangle 1046"/>
              <p:cNvSpPr/>
              <p:nvPr userDrawn="1"/>
            </p:nvSpPr>
            <p:spPr bwMode="auto">
              <a:xfrm>
                <a:off x="5637212" y="6245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48" name="Rectangle 1047"/>
              <p:cNvSpPr/>
              <p:nvPr/>
            </p:nvSpPr>
            <p:spPr bwMode="auto">
              <a:xfrm>
                <a:off x="6094412" y="6245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49" name="Rectangle 1048"/>
              <p:cNvSpPr/>
              <p:nvPr userDrawn="1"/>
            </p:nvSpPr>
            <p:spPr bwMode="auto">
              <a:xfrm>
                <a:off x="6551612" y="6245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50" name="Rectangle 1049"/>
              <p:cNvSpPr/>
              <p:nvPr userDrawn="1"/>
            </p:nvSpPr>
            <p:spPr bwMode="auto">
              <a:xfrm>
                <a:off x="7008812" y="6245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51" name="Rectangle 1050"/>
              <p:cNvSpPr/>
              <p:nvPr userDrawn="1"/>
            </p:nvSpPr>
            <p:spPr bwMode="auto">
              <a:xfrm>
                <a:off x="7466012" y="6245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52" name="Rectangle 1051"/>
              <p:cNvSpPr/>
              <p:nvPr userDrawn="1"/>
            </p:nvSpPr>
            <p:spPr bwMode="auto">
              <a:xfrm>
                <a:off x="7923212" y="6245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53" name="Rectangle 1052"/>
              <p:cNvSpPr/>
              <p:nvPr userDrawn="1"/>
            </p:nvSpPr>
            <p:spPr bwMode="auto">
              <a:xfrm>
                <a:off x="8380412" y="6245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54" name="Rectangle 1053"/>
              <p:cNvSpPr/>
              <p:nvPr userDrawn="1"/>
            </p:nvSpPr>
            <p:spPr bwMode="auto">
              <a:xfrm>
                <a:off x="8837612" y="6245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55" name="Rectangle 1054"/>
              <p:cNvSpPr/>
              <p:nvPr/>
            </p:nvSpPr>
            <p:spPr bwMode="auto">
              <a:xfrm>
                <a:off x="9294812" y="6245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56" name="Rectangle 1055"/>
              <p:cNvSpPr/>
              <p:nvPr userDrawn="1"/>
            </p:nvSpPr>
            <p:spPr bwMode="auto">
              <a:xfrm>
                <a:off x="9752012" y="6245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57" name="Rectangle 1056"/>
              <p:cNvSpPr/>
              <p:nvPr userDrawn="1"/>
            </p:nvSpPr>
            <p:spPr bwMode="auto">
              <a:xfrm>
                <a:off x="10209212" y="6245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58" name="Rectangle 1057"/>
              <p:cNvSpPr/>
              <p:nvPr userDrawn="1"/>
            </p:nvSpPr>
            <p:spPr bwMode="auto">
              <a:xfrm>
                <a:off x="10666412" y="6245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59" name="Rectangle 1058"/>
              <p:cNvSpPr/>
              <p:nvPr userDrawn="1"/>
            </p:nvSpPr>
            <p:spPr bwMode="auto">
              <a:xfrm>
                <a:off x="11123612" y="6245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60" name="Rectangle 1059"/>
              <p:cNvSpPr/>
              <p:nvPr userDrawn="1"/>
            </p:nvSpPr>
            <p:spPr bwMode="auto">
              <a:xfrm>
                <a:off x="11580812" y="6245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61" name="Rectangle 1060"/>
              <p:cNvSpPr/>
              <p:nvPr userDrawn="1"/>
            </p:nvSpPr>
            <p:spPr bwMode="auto">
              <a:xfrm>
                <a:off x="12038012" y="62453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62" name="Rectangle 1061"/>
              <p:cNvSpPr/>
              <p:nvPr/>
            </p:nvSpPr>
            <p:spPr bwMode="auto">
              <a:xfrm>
                <a:off x="-306388" y="6702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63" name="Rectangle 1062"/>
              <p:cNvSpPr/>
              <p:nvPr userDrawn="1"/>
            </p:nvSpPr>
            <p:spPr bwMode="auto">
              <a:xfrm>
                <a:off x="150812" y="6702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64" name="Rectangle 1063"/>
              <p:cNvSpPr/>
              <p:nvPr userDrawn="1"/>
            </p:nvSpPr>
            <p:spPr bwMode="auto">
              <a:xfrm>
                <a:off x="608012" y="6702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65" name="Rectangle 1064"/>
              <p:cNvSpPr/>
              <p:nvPr userDrawn="1"/>
            </p:nvSpPr>
            <p:spPr bwMode="auto">
              <a:xfrm>
                <a:off x="1065212" y="6702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66" name="Rectangle 1065"/>
              <p:cNvSpPr/>
              <p:nvPr userDrawn="1"/>
            </p:nvSpPr>
            <p:spPr bwMode="auto">
              <a:xfrm>
                <a:off x="1522412" y="6702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67" name="Rectangle 1066"/>
              <p:cNvSpPr/>
              <p:nvPr userDrawn="1"/>
            </p:nvSpPr>
            <p:spPr bwMode="auto">
              <a:xfrm>
                <a:off x="1979612" y="6702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68" name="Rectangle 1067"/>
              <p:cNvSpPr/>
              <p:nvPr userDrawn="1"/>
            </p:nvSpPr>
            <p:spPr bwMode="auto">
              <a:xfrm>
                <a:off x="2436812" y="6702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69" name="Rectangle 1068"/>
              <p:cNvSpPr/>
              <p:nvPr/>
            </p:nvSpPr>
            <p:spPr bwMode="auto">
              <a:xfrm>
                <a:off x="2894012" y="6702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70" name="Rectangle 1069"/>
              <p:cNvSpPr/>
              <p:nvPr userDrawn="1"/>
            </p:nvSpPr>
            <p:spPr bwMode="auto">
              <a:xfrm>
                <a:off x="3351212" y="6702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71" name="Rectangle 1070"/>
              <p:cNvSpPr/>
              <p:nvPr userDrawn="1"/>
            </p:nvSpPr>
            <p:spPr bwMode="auto">
              <a:xfrm>
                <a:off x="3808412" y="6702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72" name="Rectangle 1071"/>
              <p:cNvSpPr/>
              <p:nvPr userDrawn="1"/>
            </p:nvSpPr>
            <p:spPr bwMode="auto">
              <a:xfrm>
                <a:off x="4265612" y="6702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73" name="Rectangle 1072"/>
              <p:cNvSpPr/>
              <p:nvPr userDrawn="1"/>
            </p:nvSpPr>
            <p:spPr bwMode="auto">
              <a:xfrm>
                <a:off x="4722812" y="6702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74" name="Rectangle 1073"/>
              <p:cNvSpPr/>
              <p:nvPr userDrawn="1"/>
            </p:nvSpPr>
            <p:spPr bwMode="auto">
              <a:xfrm>
                <a:off x="5180012" y="6702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75" name="Rectangle 1074"/>
              <p:cNvSpPr/>
              <p:nvPr userDrawn="1"/>
            </p:nvSpPr>
            <p:spPr bwMode="auto">
              <a:xfrm>
                <a:off x="5637212" y="6702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76" name="Rectangle 1075"/>
              <p:cNvSpPr/>
              <p:nvPr/>
            </p:nvSpPr>
            <p:spPr bwMode="auto">
              <a:xfrm>
                <a:off x="6094412" y="6702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77" name="Rectangle 1076"/>
              <p:cNvSpPr/>
              <p:nvPr userDrawn="1"/>
            </p:nvSpPr>
            <p:spPr bwMode="auto">
              <a:xfrm>
                <a:off x="6551612" y="6702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78" name="Rectangle 1077"/>
              <p:cNvSpPr/>
              <p:nvPr userDrawn="1"/>
            </p:nvSpPr>
            <p:spPr bwMode="auto">
              <a:xfrm>
                <a:off x="7008812" y="6702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79" name="Rectangle 1078"/>
              <p:cNvSpPr/>
              <p:nvPr userDrawn="1"/>
            </p:nvSpPr>
            <p:spPr bwMode="auto">
              <a:xfrm>
                <a:off x="7466012" y="6702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80" name="Rectangle 1079"/>
              <p:cNvSpPr/>
              <p:nvPr userDrawn="1"/>
            </p:nvSpPr>
            <p:spPr bwMode="auto">
              <a:xfrm>
                <a:off x="7923212" y="6702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81" name="Rectangle 1080"/>
              <p:cNvSpPr/>
              <p:nvPr userDrawn="1"/>
            </p:nvSpPr>
            <p:spPr bwMode="auto">
              <a:xfrm>
                <a:off x="8380412" y="6702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82" name="Rectangle 1081"/>
              <p:cNvSpPr/>
              <p:nvPr userDrawn="1"/>
            </p:nvSpPr>
            <p:spPr bwMode="auto">
              <a:xfrm>
                <a:off x="8837612" y="6702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83" name="Rectangle 1082"/>
              <p:cNvSpPr/>
              <p:nvPr/>
            </p:nvSpPr>
            <p:spPr bwMode="auto">
              <a:xfrm>
                <a:off x="9294812" y="6702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84" name="Rectangle 1083"/>
              <p:cNvSpPr/>
              <p:nvPr userDrawn="1"/>
            </p:nvSpPr>
            <p:spPr bwMode="auto">
              <a:xfrm>
                <a:off x="9752012" y="6702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85" name="Rectangle 1084"/>
              <p:cNvSpPr/>
              <p:nvPr userDrawn="1"/>
            </p:nvSpPr>
            <p:spPr bwMode="auto">
              <a:xfrm>
                <a:off x="10209212" y="6702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86" name="Rectangle 1085"/>
              <p:cNvSpPr/>
              <p:nvPr userDrawn="1"/>
            </p:nvSpPr>
            <p:spPr bwMode="auto">
              <a:xfrm>
                <a:off x="10666412" y="6702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87" name="Rectangle 1086"/>
              <p:cNvSpPr/>
              <p:nvPr userDrawn="1"/>
            </p:nvSpPr>
            <p:spPr bwMode="auto">
              <a:xfrm>
                <a:off x="11123612" y="6702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88" name="Rectangle 1087"/>
              <p:cNvSpPr/>
              <p:nvPr userDrawn="1"/>
            </p:nvSpPr>
            <p:spPr bwMode="auto">
              <a:xfrm>
                <a:off x="11580812" y="6702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sp>
            <p:nvSpPr>
              <p:cNvPr id="1089" name="Rectangle 1088"/>
              <p:cNvSpPr/>
              <p:nvPr userDrawn="1"/>
            </p:nvSpPr>
            <p:spPr bwMode="auto">
              <a:xfrm>
                <a:off x="12038012" y="6702552"/>
                <a:ext cx="457200" cy="457200"/>
              </a:xfrm>
              <a:prstGeom prst="rect">
                <a:avLst/>
              </a:prstGeom>
              <a:noFill/>
              <a:ln w="3175">
                <a:solidFill>
                  <a:srgbClr val="292929">
                    <a:alpha val="7000"/>
                  </a:srgbClr>
                </a:solidFill>
                <a:headEnd type="none" w="med" len="med"/>
                <a:tailEnd type="none" w="med" len="med"/>
              </a:ln>
            </p:spPr>
            <p:style>
              <a:lnRef idx="2">
                <a:schemeClr val="dk1">
                  <a:shade val="50000"/>
                </a:schemeClr>
              </a:lnRef>
              <a:fillRef idx="1">
                <a:schemeClr val="dk1"/>
              </a:fillRef>
              <a:effectRef idx="0">
                <a:schemeClr val="dk1"/>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2200" dirty="0" smtClean="0">
                  <a:gradFill>
                    <a:gsLst>
                      <a:gs pos="0">
                        <a:srgbClr val="FFFFFF"/>
                      </a:gs>
                      <a:gs pos="100000">
                        <a:srgbClr val="FFFFFF"/>
                      </a:gs>
                    </a:gsLst>
                    <a:lin ang="5400000" scaled="0"/>
                  </a:gradFill>
                </a:endParaRPr>
              </a:p>
            </p:txBody>
          </p:sp>
        </p:grpSp>
        <p:grpSp>
          <p:nvGrpSpPr>
            <p:cNvPr id="1114" name="grid lines - 1&quot; - horizontal"/>
            <p:cNvGrpSpPr/>
            <p:nvPr userDrawn="1"/>
          </p:nvGrpSpPr>
          <p:grpSpPr>
            <a:xfrm>
              <a:off x="-304396" y="-228600"/>
              <a:ext cx="12801600" cy="7315200"/>
              <a:chOff x="-304396" y="-228600"/>
              <a:chExt cx="12801600" cy="7315200"/>
            </a:xfrm>
          </p:grpSpPr>
          <p:cxnSp>
            <p:nvCxnSpPr>
              <p:cNvPr id="1105" name="Straight Connector 1104"/>
              <p:cNvCxnSpPr/>
              <p:nvPr userDrawn="1"/>
            </p:nvCxnSpPr>
            <p:spPr>
              <a:xfrm rot="16200000" flipV="1">
                <a:off x="6096404" y="-2971800"/>
                <a:ext cx="0" cy="12801600"/>
              </a:xfrm>
              <a:prstGeom prst="line">
                <a:avLst/>
              </a:prstGeom>
              <a:ln>
                <a:solidFill>
                  <a:srgbClr val="292929">
                    <a:alpha val="59000"/>
                  </a:srgbClr>
                </a:solidFill>
              </a:ln>
            </p:spPr>
            <p:style>
              <a:lnRef idx="1">
                <a:schemeClr val="accent1"/>
              </a:lnRef>
              <a:fillRef idx="0">
                <a:schemeClr val="accent1"/>
              </a:fillRef>
              <a:effectRef idx="0">
                <a:schemeClr val="accent1"/>
              </a:effectRef>
              <a:fontRef idx="minor">
                <a:schemeClr val="tx1"/>
              </a:fontRef>
            </p:style>
          </p:cxnSp>
          <p:cxnSp>
            <p:nvCxnSpPr>
              <p:cNvPr id="1106" name="Straight Connector 1105"/>
              <p:cNvCxnSpPr/>
              <p:nvPr userDrawn="1"/>
            </p:nvCxnSpPr>
            <p:spPr>
              <a:xfrm rot="16200000" flipV="1">
                <a:off x="6096404" y="-2057400"/>
                <a:ext cx="0" cy="12801600"/>
              </a:xfrm>
              <a:prstGeom prst="line">
                <a:avLst/>
              </a:prstGeom>
              <a:ln>
                <a:solidFill>
                  <a:srgbClr val="292929">
                    <a:alpha val="20000"/>
                  </a:srgbClr>
                </a:solidFill>
              </a:ln>
            </p:spPr>
            <p:style>
              <a:lnRef idx="1">
                <a:schemeClr val="accent1"/>
              </a:lnRef>
              <a:fillRef idx="0">
                <a:schemeClr val="accent1"/>
              </a:fillRef>
              <a:effectRef idx="0">
                <a:schemeClr val="accent1"/>
              </a:effectRef>
              <a:fontRef idx="minor">
                <a:schemeClr val="tx1"/>
              </a:fontRef>
            </p:style>
          </p:cxnSp>
          <p:cxnSp>
            <p:nvCxnSpPr>
              <p:cNvPr id="1107" name="Straight Connector 1106"/>
              <p:cNvCxnSpPr/>
              <p:nvPr userDrawn="1"/>
            </p:nvCxnSpPr>
            <p:spPr>
              <a:xfrm rot="16200000" flipV="1">
                <a:off x="6096404" y="-1143000"/>
                <a:ext cx="0" cy="12801600"/>
              </a:xfrm>
              <a:prstGeom prst="line">
                <a:avLst/>
              </a:prstGeom>
              <a:ln>
                <a:solidFill>
                  <a:srgbClr val="292929">
                    <a:alpha val="20000"/>
                  </a:srgbClr>
                </a:solidFill>
              </a:ln>
            </p:spPr>
            <p:style>
              <a:lnRef idx="1">
                <a:schemeClr val="accent1"/>
              </a:lnRef>
              <a:fillRef idx="0">
                <a:schemeClr val="accent1"/>
              </a:fillRef>
              <a:effectRef idx="0">
                <a:schemeClr val="accent1"/>
              </a:effectRef>
              <a:fontRef idx="minor">
                <a:schemeClr val="tx1"/>
              </a:fontRef>
            </p:style>
          </p:cxnSp>
          <p:cxnSp>
            <p:nvCxnSpPr>
              <p:cNvPr id="1108" name="Straight Connector 1107"/>
              <p:cNvCxnSpPr/>
              <p:nvPr userDrawn="1"/>
            </p:nvCxnSpPr>
            <p:spPr>
              <a:xfrm rot="16200000" flipV="1">
                <a:off x="6096404" y="-228600"/>
                <a:ext cx="0" cy="12801600"/>
              </a:xfrm>
              <a:prstGeom prst="line">
                <a:avLst/>
              </a:prstGeom>
              <a:ln>
                <a:solidFill>
                  <a:srgbClr val="292929">
                    <a:alpha val="20000"/>
                  </a:srgbClr>
                </a:solidFill>
              </a:ln>
            </p:spPr>
            <p:style>
              <a:lnRef idx="1">
                <a:schemeClr val="accent1"/>
              </a:lnRef>
              <a:fillRef idx="0">
                <a:schemeClr val="accent1"/>
              </a:fillRef>
              <a:effectRef idx="0">
                <a:schemeClr val="accent1"/>
              </a:effectRef>
              <a:fontRef idx="minor">
                <a:schemeClr val="tx1"/>
              </a:fontRef>
            </p:style>
          </p:cxnSp>
          <p:cxnSp>
            <p:nvCxnSpPr>
              <p:cNvPr id="1109" name="Straight Connector 1108"/>
              <p:cNvCxnSpPr/>
              <p:nvPr userDrawn="1"/>
            </p:nvCxnSpPr>
            <p:spPr>
              <a:xfrm rot="16200000" flipV="1">
                <a:off x="6096404" y="685800"/>
                <a:ext cx="0" cy="12801600"/>
              </a:xfrm>
              <a:prstGeom prst="line">
                <a:avLst/>
              </a:prstGeom>
              <a:ln>
                <a:solidFill>
                  <a:srgbClr val="292929">
                    <a:alpha val="20000"/>
                  </a:srgbClr>
                </a:solidFill>
              </a:ln>
            </p:spPr>
            <p:style>
              <a:lnRef idx="1">
                <a:schemeClr val="accent1"/>
              </a:lnRef>
              <a:fillRef idx="0">
                <a:schemeClr val="accent1"/>
              </a:fillRef>
              <a:effectRef idx="0">
                <a:schemeClr val="accent1"/>
              </a:effectRef>
              <a:fontRef idx="minor">
                <a:schemeClr val="tx1"/>
              </a:fontRef>
            </p:style>
          </p:cxnSp>
          <p:cxnSp>
            <p:nvCxnSpPr>
              <p:cNvPr id="1110" name="Straight Connector 1109"/>
              <p:cNvCxnSpPr/>
              <p:nvPr userDrawn="1"/>
            </p:nvCxnSpPr>
            <p:spPr>
              <a:xfrm rot="16200000" flipV="1">
                <a:off x="6096404" y="-3886200"/>
                <a:ext cx="0" cy="12801600"/>
              </a:xfrm>
              <a:prstGeom prst="line">
                <a:avLst/>
              </a:prstGeom>
              <a:ln>
                <a:solidFill>
                  <a:srgbClr val="292929">
                    <a:alpha val="20000"/>
                  </a:srgbClr>
                </a:solidFill>
              </a:ln>
            </p:spPr>
            <p:style>
              <a:lnRef idx="1">
                <a:schemeClr val="accent1"/>
              </a:lnRef>
              <a:fillRef idx="0">
                <a:schemeClr val="accent1"/>
              </a:fillRef>
              <a:effectRef idx="0">
                <a:schemeClr val="accent1"/>
              </a:effectRef>
              <a:fontRef idx="minor">
                <a:schemeClr val="tx1"/>
              </a:fontRef>
            </p:style>
          </p:cxnSp>
          <p:cxnSp>
            <p:nvCxnSpPr>
              <p:cNvPr id="1111" name="Straight Connector 1110"/>
              <p:cNvCxnSpPr/>
              <p:nvPr userDrawn="1"/>
            </p:nvCxnSpPr>
            <p:spPr>
              <a:xfrm rot="16200000" flipV="1">
                <a:off x="6096404" y="-4800600"/>
                <a:ext cx="0" cy="12801600"/>
              </a:xfrm>
              <a:prstGeom prst="line">
                <a:avLst/>
              </a:prstGeom>
              <a:ln>
                <a:solidFill>
                  <a:srgbClr val="292929">
                    <a:alpha val="20000"/>
                  </a:srgbClr>
                </a:solidFill>
              </a:ln>
            </p:spPr>
            <p:style>
              <a:lnRef idx="1">
                <a:schemeClr val="accent1"/>
              </a:lnRef>
              <a:fillRef idx="0">
                <a:schemeClr val="accent1"/>
              </a:fillRef>
              <a:effectRef idx="0">
                <a:schemeClr val="accent1"/>
              </a:effectRef>
              <a:fontRef idx="minor">
                <a:schemeClr val="tx1"/>
              </a:fontRef>
            </p:style>
          </p:cxnSp>
          <p:cxnSp>
            <p:nvCxnSpPr>
              <p:cNvPr id="1112" name="Straight Connector 1111"/>
              <p:cNvCxnSpPr/>
              <p:nvPr userDrawn="1"/>
            </p:nvCxnSpPr>
            <p:spPr>
              <a:xfrm rot="16200000" flipV="1">
                <a:off x="6096404" y="-5715000"/>
                <a:ext cx="0" cy="12801600"/>
              </a:xfrm>
              <a:prstGeom prst="line">
                <a:avLst/>
              </a:prstGeom>
              <a:ln>
                <a:solidFill>
                  <a:srgbClr val="292929">
                    <a:alpha val="20000"/>
                  </a:srgbClr>
                </a:solidFill>
              </a:ln>
            </p:spPr>
            <p:style>
              <a:lnRef idx="1">
                <a:schemeClr val="accent1"/>
              </a:lnRef>
              <a:fillRef idx="0">
                <a:schemeClr val="accent1"/>
              </a:fillRef>
              <a:effectRef idx="0">
                <a:schemeClr val="accent1"/>
              </a:effectRef>
              <a:fontRef idx="minor">
                <a:schemeClr val="tx1"/>
              </a:fontRef>
            </p:style>
          </p:cxnSp>
          <p:cxnSp>
            <p:nvCxnSpPr>
              <p:cNvPr id="1113" name="Straight Connector 1112"/>
              <p:cNvCxnSpPr/>
              <p:nvPr userDrawn="1"/>
            </p:nvCxnSpPr>
            <p:spPr>
              <a:xfrm rot="16200000" flipV="1">
                <a:off x="6096404" y="-6629400"/>
                <a:ext cx="0" cy="12801600"/>
              </a:xfrm>
              <a:prstGeom prst="line">
                <a:avLst/>
              </a:prstGeom>
              <a:ln>
                <a:solidFill>
                  <a:srgbClr val="292929">
                    <a:alpha val="20000"/>
                  </a:srgbClr>
                </a:solidFill>
              </a:ln>
            </p:spPr>
            <p:style>
              <a:lnRef idx="1">
                <a:schemeClr val="accent1"/>
              </a:lnRef>
              <a:fillRef idx="0">
                <a:schemeClr val="accent1"/>
              </a:fillRef>
              <a:effectRef idx="0">
                <a:schemeClr val="accent1"/>
              </a:effectRef>
              <a:fontRef idx="minor">
                <a:schemeClr val="tx1"/>
              </a:fontRef>
            </p:style>
          </p:cxnSp>
        </p:grpSp>
        <p:grpSp>
          <p:nvGrpSpPr>
            <p:cNvPr id="1117" name="grid lines - 1&quot; - vertical"/>
            <p:cNvGrpSpPr/>
            <p:nvPr userDrawn="1"/>
          </p:nvGrpSpPr>
          <p:grpSpPr>
            <a:xfrm>
              <a:off x="-304396" y="-228600"/>
              <a:ext cx="12799608" cy="7315200"/>
              <a:chOff x="-304396" y="-228600"/>
              <a:chExt cx="12799608" cy="7315200"/>
            </a:xfrm>
          </p:grpSpPr>
          <p:cxnSp>
            <p:nvCxnSpPr>
              <p:cNvPr id="1091" name="Straight Connector 1090"/>
              <p:cNvCxnSpPr/>
              <p:nvPr userDrawn="1"/>
            </p:nvCxnSpPr>
            <p:spPr>
              <a:xfrm>
                <a:off x="6096404" y="-228600"/>
                <a:ext cx="0" cy="7315200"/>
              </a:xfrm>
              <a:prstGeom prst="line">
                <a:avLst/>
              </a:prstGeom>
              <a:ln>
                <a:solidFill>
                  <a:srgbClr val="292929">
                    <a:alpha val="59000"/>
                  </a:srgbClr>
                </a:solidFill>
              </a:ln>
            </p:spPr>
            <p:style>
              <a:lnRef idx="1">
                <a:schemeClr val="accent1"/>
              </a:lnRef>
              <a:fillRef idx="0">
                <a:schemeClr val="accent1"/>
              </a:fillRef>
              <a:effectRef idx="0">
                <a:schemeClr val="accent1"/>
              </a:effectRef>
              <a:fontRef idx="minor">
                <a:schemeClr val="tx1"/>
              </a:fontRef>
            </p:style>
          </p:cxnSp>
          <p:cxnSp>
            <p:nvCxnSpPr>
              <p:cNvPr id="1093" name="Straight Connector 1092"/>
              <p:cNvCxnSpPr/>
              <p:nvPr userDrawn="1"/>
            </p:nvCxnSpPr>
            <p:spPr>
              <a:xfrm>
                <a:off x="8840600" y="-228600"/>
                <a:ext cx="0" cy="7315200"/>
              </a:xfrm>
              <a:prstGeom prst="line">
                <a:avLst/>
              </a:prstGeom>
              <a:ln>
                <a:solidFill>
                  <a:srgbClr val="292929">
                    <a:alpha val="20000"/>
                  </a:srgbClr>
                </a:solidFill>
              </a:ln>
            </p:spPr>
            <p:style>
              <a:lnRef idx="1">
                <a:schemeClr val="accent1"/>
              </a:lnRef>
              <a:fillRef idx="0">
                <a:schemeClr val="accent1"/>
              </a:fillRef>
              <a:effectRef idx="0">
                <a:schemeClr val="accent1"/>
              </a:effectRef>
              <a:fontRef idx="minor">
                <a:schemeClr val="tx1"/>
              </a:fontRef>
            </p:style>
          </p:cxnSp>
          <p:cxnSp>
            <p:nvCxnSpPr>
              <p:cNvPr id="1094" name="Straight Connector 1093"/>
              <p:cNvCxnSpPr/>
              <p:nvPr userDrawn="1"/>
            </p:nvCxnSpPr>
            <p:spPr>
              <a:xfrm>
                <a:off x="7011136" y="-228600"/>
                <a:ext cx="0" cy="7315200"/>
              </a:xfrm>
              <a:prstGeom prst="line">
                <a:avLst/>
              </a:prstGeom>
              <a:ln>
                <a:solidFill>
                  <a:srgbClr val="292929">
                    <a:alpha val="20000"/>
                  </a:srgbClr>
                </a:solidFill>
              </a:ln>
            </p:spPr>
            <p:style>
              <a:lnRef idx="1">
                <a:schemeClr val="accent1"/>
              </a:lnRef>
              <a:fillRef idx="0">
                <a:schemeClr val="accent1"/>
              </a:fillRef>
              <a:effectRef idx="0">
                <a:schemeClr val="accent1"/>
              </a:effectRef>
              <a:fontRef idx="minor">
                <a:schemeClr val="tx1"/>
              </a:fontRef>
            </p:style>
          </p:cxnSp>
          <p:cxnSp>
            <p:nvCxnSpPr>
              <p:cNvPr id="1095" name="Straight Connector 1094"/>
              <p:cNvCxnSpPr/>
              <p:nvPr userDrawn="1"/>
            </p:nvCxnSpPr>
            <p:spPr>
              <a:xfrm>
                <a:off x="7925868" y="-228600"/>
                <a:ext cx="0" cy="7315200"/>
              </a:xfrm>
              <a:prstGeom prst="line">
                <a:avLst/>
              </a:prstGeom>
              <a:ln>
                <a:solidFill>
                  <a:srgbClr val="292929">
                    <a:alpha val="20000"/>
                  </a:srgbClr>
                </a:solidFill>
              </a:ln>
            </p:spPr>
            <p:style>
              <a:lnRef idx="1">
                <a:schemeClr val="accent1"/>
              </a:lnRef>
              <a:fillRef idx="0">
                <a:schemeClr val="accent1"/>
              </a:fillRef>
              <a:effectRef idx="0">
                <a:schemeClr val="accent1"/>
              </a:effectRef>
              <a:fontRef idx="minor">
                <a:schemeClr val="tx1"/>
              </a:fontRef>
            </p:style>
          </p:cxnSp>
          <p:cxnSp>
            <p:nvCxnSpPr>
              <p:cNvPr id="1096" name="Straight Connector 1095"/>
              <p:cNvCxnSpPr/>
              <p:nvPr userDrawn="1"/>
            </p:nvCxnSpPr>
            <p:spPr>
              <a:xfrm>
                <a:off x="9755332" y="-228600"/>
                <a:ext cx="0" cy="7315200"/>
              </a:xfrm>
              <a:prstGeom prst="line">
                <a:avLst/>
              </a:prstGeom>
              <a:ln>
                <a:solidFill>
                  <a:srgbClr val="292929">
                    <a:alpha val="20000"/>
                  </a:srgbClr>
                </a:solidFill>
              </a:ln>
            </p:spPr>
            <p:style>
              <a:lnRef idx="1">
                <a:schemeClr val="accent1"/>
              </a:lnRef>
              <a:fillRef idx="0">
                <a:schemeClr val="accent1"/>
              </a:fillRef>
              <a:effectRef idx="0">
                <a:schemeClr val="accent1"/>
              </a:effectRef>
              <a:fontRef idx="minor">
                <a:schemeClr val="tx1"/>
              </a:fontRef>
            </p:style>
          </p:cxnSp>
          <p:cxnSp>
            <p:nvCxnSpPr>
              <p:cNvPr id="1097" name="Straight Connector 1096"/>
              <p:cNvCxnSpPr/>
              <p:nvPr userDrawn="1"/>
            </p:nvCxnSpPr>
            <p:spPr>
              <a:xfrm>
                <a:off x="10670064" y="-228600"/>
                <a:ext cx="0" cy="7315200"/>
              </a:xfrm>
              <a:prstGeom prst="line">
                <a:avLst/>
              </a:prstGeom>
              <a:ln>
                <a:solidFill>
                  <a:srgbClr val="292929">
                    <a:alpha val="20000"/>
                  </a:srgbClr>
                </a:solidFill>
              </a:ln>
            </p:spPr>
            <p:style>
              <a:lnRef idx="1">
                <a:schemeClr val="accent1"/>
              </a:lnRef>
              <a:fillRef idx="0">
                <a:schemeClr val="accent1"/>
              </a:fillRef>
              <a:effectRef idx="0">
                <a:schemeClr val="accent1"/>
              </a:effectRef>
              <a:fontRef idx="minor">
                <a:schemeClr val="tx1"/>
              </a:fontRef>
            </p:style>
          </p:cxnSp>
          <p:cxnSp>
            <p:nvCxnSpPr>
              <p:cNvPr id="1098" name="Straight Connector 1097"/>
              <p:cNvCxnSpPr/>
              <p:nvPr userDrawn="1"/>
            </p:nvCxnSpPr>
            <p:spPr>
              <a:xfrm>
                <a:off x="11584794" y="-228600"/>
                <a:ext cx="0" cy="7315200"/>
              </a:xfrm>
              <a:prstGeom prst="line">
                <a:avLst/>
              </a:prstGeom>
              <a:ln>
                <a:solidFill>
                  <a:srgbClr val="292929">
                    <a:alpha val="20000"/>
                  </a:srgbClr>
                </a:solidFill>
              </a:ln>
            </p:spPr>
            <p:style>
              <a:lnRef idx="1">
                <a:schemeClr val="accent1"/>
              </a:lnRef>
              <a:fillRef idx="0">
                <a:schemeClr val="accent1"/>
              </a:fillRef>
              <a:effectRef idx="0">
                <a:schemeClr val="accent1"/>
              </a:effectRef>
              <a:fontRef idx="minor">
                <a:schemeClr val="tx1"/>
              </a:fontRef>
            </p:style>
          </p:cxnSp>
          <p:cxnSp>
            <p:nvCxnSpPr>
              <p:cNvPr id="1099" name="Straight Connector 1098"/>
              <p:cNvCxnSpPr/>
              <p:nvPr userDrawn="1"/>
            </p:nvCxnSpPr>
            <p:spPr>
              <a:xfrm>
                <a:off x="5181672" y="-228600"/>
                <a:ext cx="0" cy="7315200"/>
              </a:xfrm>
              <a:prstGeom prst="line">
                <a:avLst/>
              </a:prstGeom>
              <a:ln>
                <a:solidFill>
                  <a:srgbClr val="292929">
                    <a:alpha val="20000"/>
                  </a:srgbClr>
                </a:solidFill>
              </a:ln>
            </p:spPr>
            <p:style>
              <a:lnRef idx="1">
                <a:schemeClr val="accent1"/>
              </a:lnRef>
              <a:fillRef idx="0">
                <a:schemeClr val="accent1"/>
              </a:fillRef>
              <a:effectRef idx="0">
                <a:schemeClr val="accent1"/>
              </a:effectRef>
              <a:fontRef idx="minor">
                <a:schemeClr val="tx1"/>
              </a:fontRef>
            </p:style>
          </p:cxnSp>
          <p:cxnSp>
            <p:nvCxnSpPr>
              <p:cNvPr id="1100" name="Straight Connector 1099"/>
              <p:cNvCxnSpPr/>
              <p:nvPr userDrawn="1"/>
            </p:nvCxnSpPr>
            <p:spPr>
              <a:xfrm>
                <a:off x="4266940" y="-228600"/>
                <a:ext cx="0" cy="7315200"/>
              </a:xfrm>
              <a:prstGeom prst="line">
                <a:avLst/>
              </a:prstGeom>
              <a:ln>
                <a:solidFill>
                  <a:srgbClr val="292929">
                    <a:alpha val="20000"/>
                  </a:srgbClr>
                </a:solidFill>
              </a:ln>
            </p:spPr>
            <p:style>
              <a:lnRef idx="1">
                <a:schemeClr val="accent1"/>
              </a:lnRef>
              <a:fillRef idx="0">
                <a:schemeClr val="accent1"/>
              </a:fillRef>
              <a:effectRef idx="0">
                <a:schemeClr val="accent1"/>
              </a:effectRef>
              <a:fontRef idx="minor">
                <a:schemeClr val="tx1"/>
              </a:fontRef>
            </p:style>
          </p:cxnSp>
          <p:cxnSp>
            <p:nvCxnSpPr>
              <p:cNvPr id="1101" name="Straight Connector 1100"/>
              <p:cNvCxnSpPr/>
              <p:nvPr userDrawn="1"/>
            </p:nvCxnSpPr>
            <p:spPr>
              <a:xfrm>
                <a:off x="3352208" y="-228600"/>
                <a:ext cx="0" cy="7315200"/>
              </a:xfrm>
              <a:prstGeom prst="line">
                <a:avLst/>
              </a:prstGeom>
              <a:ln>
                <a:solidFill>
                  <a:srgbClr val="292929">
                    <a:alpha val="20000"/>
                  </a:srgbClr>
                </a:solidFill>
              </a:ln>
            </p:spPr>
            <p:style>
              <a:lnRef idx="1">
                <a:schemeClr val="accent1"/>
              </a:lnRef>
              <a:fillRef idx="0">
                <a:schemeClr val="accent1"/>
              </a:fillRef>
              <a:effectRef idx="0">
                <a:schemeClr val="accent1"/>
              </a:effectRef>
              <a:fontRef idx="minor">
                <a:schemeClr val="tx1"/>
              </a:fontRef>
            </p:style>
          </p:cxnSp>
          <p:cxnSp>
            <p:nvCxnSpPr>
              <p:cNvPr id="1102" name="Straight Connector 1101"/>
              <p:cNvCxnSpPr/>
              <p:nvPr userDrawn="1"/>
            </p:nvCxnSpPr>
            <p:spPr>
              <a:xfrm>
                <a:off x="2437476" y="-228600"/>
                <a:ext cx="0" cy="7315200"/>
              </a:xfrm>
              <a:prstGeom prst="line">
                <a:avLst/>
              </a:prstGeom>
              <a:ln>
                <a:solidFill>
                  <a:srgbClr val="292929">
                    <a:alpha val="20000"/>
                  </a:srgbClr>
                </a:solidFill>
              </a:ln>
            </p:spPr>
            <p:style>
              <a:lnRef idx="1">
                <a:schemeClr val="accent1"/>
              </a:lnRef>
              <a:fillRef idx="0">
                <a:schemeClr val="accent1"/>
              </a:fillRef>
              <a:effectRef idx="0">
                <a:schemeClr val="accent1"/>
              </a:effectRef>
              <a:fontRef idx="minor">
                <a:schemeClr val="tx1"/>
              </a:fontRef>
            </p:style>
          </p:cxnSp>
          <p:cxnSp>
            <p:nvCxnSpPr>
              <p:cNvPr id="1103" name="Straight Connector 1102"/>
              <p:cNvCxnSpPr/>
              <p:nvPr userDrawn="1"/>
            </p:nvCxnSpPr>
            <p:spPr>
              <a:xfrm>
                <a:off x="1522744" y="-228600"/>
                <a:ext cx="0" cy="7315200"/>
              </a:xfrm>
              <a:prstGeom prst="line">
                <a:avLst/>
              </a:prstGeom>
              <a:ln>
                <a:solidFill>
                  <a:srgbClr val="292929">
                    <a:alpha val="20000"/>
                  </a:srgbClr>
                </a:solidFill>
              </a:ln>
            </p:spPr>
            <p:style>
              <a:lnRef idx="1">
                <a:schemeClr val="accent1"/>
              </a:lnRef>
              <a:fillRef idx="0">
                <a:schemeClr val="accent1"/>
              </a:fillRef>
              <a:effectRef idx="0">
                <a:schemeClr val="accent1"/>
              </a:effectRef>
              <a:fontRef idx="minor">
                <a:schemeClr val="tx1"/>
              </a:fontRef>
            </p:style>
          </p:cxnSp>
          <p:cxnSp>
            <p:nvCxnSpPr>
              <p:cNvPr id="1104" name="Straight Connector 1103"/>
              <p:cNvCxnSpPr/>
              <p:nvPr userDrawn="1"/>
            </p:nvCxnSpPr>
            <p:spPr>
              <a:xfrm>
                <a:off x="608012" y="-228600"/>
                <a:ext cx="0" cy="7315200"/>
              </a:xfrm>
              <a:prstGeom prst="line">
                <a:avLst/>
              </a:prstGeom>
              <a:ln>
                <a:solidFill>
                  <a:srgbClr val="292929">
                    <a:alpha val="20000"/>
                  </a:srgbClr>
                </a:solidFill>
              </a:ln>
            </p:spPr>
            <p:style>
              <a:lnRef idx="1">
                <a:schemeClr val="accent1"/>
              </a:lnRef>
              <a:fillRef idx="0">
                <a:schemeClr val="accent1"/>
              </a:fillRef>
              <a:effectRef idx="0">
                <a:schemeClr val="accent1"/>
              </a:effectRef>
              <a:fontRef idx="minor">
                <a:schemeClr val="tx1"/>
              </a:fontRef>
            </p:style>
          </p:cxnSp>
          <p:cxnSp>
            <p:nvCxnSpPr>
              <p:cNvPr id="1115" name="Straight Connector 1114"/>
              <p:cNvCxnSpPr/>
              <p:nvPr userDrawn="1"/>
            </p:nvCxnSpPr>
            <p:spPr>
              <a:xfrm>
                <a:off x="-304396" y="-228600"/>
                <a:ext cx="0" cy="7315200"/>
              </a:xfrm>
              <a:prstGeom prst="line">
                <a:avLst/>
              </a:prstGeom>
              <a:ln>
                <a:solidFill>
                  <a:srgbClr val="292929">
                    <a:alpha val="20000"/>
                  </a:srgbClr>
                </a:solidFill>
              </a:ln>
            </p:spPr>
            <p:style>
              <a:lnRef idx="1">
                <a:schemeClr val="accent1"/>
              </a:lnRef>
              <a:fillRef idx="0">
                <a:schemeClr val="accent1"/>
              </a:fillRef>
              <a:effectRef idx="0">
                <a:schemeClr val="accent1"/>
              </a:effectRef>
              <a:fontRef idx="minor">
                <a:schemeClr val="tx1"/>
              </a:fontRef>
            </p:style>
          </p:cxnSp>
          <p:cxnSp>
            <p:nvCxnSpPr>
              <p:cNvPr id="1116" name="Straight Connector 1115"/>
              <p:cNvCxnSpPr/>
              <p:nvPr userDrawn="1"/>
            </p:nvCxnSpPr>
            <p:spPr>
              <a:xfrm>
                <a:off x="12495212" y="-228600"/>
                <a:ext cx="0" cy="7315200"/>
              </a:xfrm>
              <a:prstGeom prst="line">
                <a:avLst/>
              </a:prstGeom>
              <a:ln>
                <a:solidFill>
                  <a:srgbClr val="292929">
                    <a:alpha val="20000"/>
                  </a:srgbClr>
                </a:solidFill>
              </a:ln>
            </p:spPr>
            <p:style>
              <a:lnRef idx="1">
                <a:schemeClr val="accent1"/>
              </a:lnRef>
              <a:fillRef idx="0">
                <a:schemeClr val="accent1"/>
              </a:fillRef>
              <a:effectRef idx="0">
                <a:schemeClr val="accent1"/>
              </a:effectRef>
              <a:fontRef idx="minor">
                <a:schemeClr val="tx1"/>
              </a:fontRef>
            </p:style>
          </p:cxnSp>
        </p:grpSp>
      </p:grpSp>
      <p:sp>
        <p:nvSpPr>
          <p:cNvPr id="543" name="Text Placeholder"/>
          <p:cNvSpPr>
            <a:spLocks noGrp="1"/>
          </p:cNvSpPr>
          <p:nvPr>
            <p:ph type="body" idx="1"/>
          </p:nvPr>
        </p:nvSpPr>
        <p:spPr>
          <a:xfrm>
            <a:off x="519113" y="1143002"/>
            <a:ext cx="11149013" cy="2092881"/>
          </a:xfrm>
          <a:prstGeom prst="rect">
            <a:avLst/>
          </a:prstGeom>
        </p:spPr>
        <p:txBody>
          <a:bodyPr vert="horz" wrap="square" lIns="91440" tIns="45720" rIns="91440" bIns="4572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Placeholder"/>
          <p:cNvSpPr>
            <a:spLocks noGrp="1"/>
          </p:cNvSpPr>
          <p:nvPr>
            <p:ph type="title"/>
          </p:nvPr>
        </p:nvSpPr>
        <p:spPr>
          <a:xfrm>
            <a:off x="519113" y="229618"/>
            <a:ext cx="11149013" cy="664797"/>
          </a:xfrm>
          <a:prstGeom prst="rect">
            <a:avLst/>
          </a:prstGeom>
          <a:ln>
            <a:noFill/>
          </a:ln>
        </p:spPr>
        <p:txBody>
          <a:bodyPr vert="horz" wrap="square" lIns="0" tIns="0" rIns="0" bIns="0" rtlCol="0" anchor="t">
            <a:spAutoFit/>
          </a:bodyPr>
          <a:lstStyle/>
          <a:p>
            <a:r>
              <a:rPr lang="en-US" smtClean="0"/>
              <a:t>Click to edit Master title style</a:t>
            </a:r>
            <a:endParaRPr lang="en-US" dirty="0"/>
          </a:p>
        </p:txBody>
      </p:sp>
    </p:spTree>
  </p:cSld>
  <p:clrMap bg1="dk1" tx1="lt1" bg2="dk2" tx2="lt2" accent1="accent1" accent2="accent2" accent3="accent3" accent4="accent4" accent5="accent5" accent6="accent6" hlink="hlink" folHlink="folHlink"/>
  <p:sldLayoutIdLst>
    <p:sldLayoutId id="2147483730" r:id="rId1"/>
    <p:sldLayoutId id="2147483729" r:id="rId2"/>
    <p:sldLayoutId id="2147483695" r:id="rId3"/>
    <p:sldLayoutId id="2147483696" r:id="rId4"/>
    <p:sldLayoutId id="2147483697" r:id="rId5"/>
    <p:sldLayoutId id="2147483698" r:id="rId6"/>
    <p:sldLayoutId id="2147483726" r:id="rId7"/>
    <p:sldLayoutId id="2147483701" r:id="rId8"/>
    <p:sldLayoutId id="2147483722" r:id="rId9"/>
    <p:sldLayoutId id="2147483703" r:id="rId10"/>
    <p:sldLayoutId id="2147483704" r:id="rId11"/>
    <p:sldLayoutId id="2147483782" r:id="rId12"/>
  </p:sldLayoutIdLst>
  <p:transition>
    <p:fade/>
  </p:transition>
  <p:timing>
    <p:tnLst>
      <p:par>
        <p:cTn id="1" dur="indefinite" restart="never" nodeType="tmRoot"/>
      </p:par>
    </p:tnLst>
  </p:timing>
  <p:txStyles>
    <p:titleStyle>
      <a:lvl1pPr algn="l" defTabSz="914363" rtl="0" eaLnBrk="1" latinLnBrk="0" hangingPunct="1">
        <a:lnSpc>
          <a:spcPct val="90000"/>
        </a:lnSpc>
        <a:spcBef>
          <a:spcPct val="0"/>
        </a:spcBef>
        <a:buNone/>
        <a:defRPr lang="en-US" sz="4800" b="1" kern="1200" cap="none" spc="-100" baseline="0" dirty="0" smtClean="0">
          <a:ln w="3175">
            <a:noFill/>
          </a:ln>
          <a:gradFill flip="none" rotWithShape="1">
            <a:gsLst>
              <a:gs pos="0">
                <a:srgbClr val="000000"/>
              </a:gs>
              <a:gs pos="86000">
                <a:srgbClr val="000000"/>
              </a:gs>
            </a:gsLst>
            <a:lin ang="5400000" scaled="0"/>
            <a:tileRect/>
          </a:gradFill>
          <a:effectLst/>
          <a:latin typeface="Segoe Light" pitchFamily="34" charset="0"/>
          <a:ea typeface="+mn-ea"/>
          <a:cs typeface="Arial" charset="0"/>
        </a:defRPr>
      </a:lvl1pPr>
    </p:titleStyle>
    <p:bodyStyle>
      <a:lvl1pPr marL="290513" indent="-290513" algn="l" defTabSz="914363" rtl="0" eaLnBrk="1" latinLnBrk="0" hangingPunct="1">
        <a:lnSpc>
          <a:spcPct val="90000"/>
        </a:lnSpc>
        <a:spcBef>
          <a:spcPct val="20000"/>
        </a:spcBef>
        <a:buClr>
          <a:srgbClr val="FFFFFF"/>
        </a:buClr>
        <a:buSzPct val="90000"/>
        <a:buFont typeface="Arial" pitchFamily="34" charset="0"/>
        <a:buChar char="•"/>
        <a:defRPr sz="3200" b="1" kern="1200">
          <a:gradFill>
            <a:gsLst>
              <a:gs pos="0">
                <a:srgbClr val="000000"/>
              </a:gs>
              <a:gs pos="86000">
                <a:srgbClr val="000000"/>
              </a:gs>
            </a:gsLst>
            <a:lin ang="5400000" scaled="0"/>
          </a:gradFill>
          <a:latin typeface="Segoe Light" pitchFamily="34" charset="0"/>
          <a:ea typeface="+mn-ea"/>
          <a:cs typeface="+mn-cs"/>
        </a:defRPr>
      </a:lvl1pPr>
      <a:lvl2pPr marL="588963" indent="-284163" algn="l" defTabSz="914363" rtl="0" eaLnBrk="1" latinLnBrk="0" hangingPunct="1">
        <a:lnSpc>
          <a:spcPct val="90000"/>
        </a:lnSpc>
        <a:spcBef>
          <a:spcPct val="20000"/>
        </a:spcBef>
        <a:buClr>
          <a:srgbClr val="FFFFFF"/>
        </a:buClr>
        <a:buSzPct val="90000"/>
        <a:buFont typeface="Arial" pitchFamily="34" charset="0"/>
        <a:buChar char="•"/>
        <a:defRPr sz="2800" b="1" kern="1200">
          <a:gradFill>
            <a:gsLst>
              <a:gs pos="0">
                <a:srgbClr val="000000"/>
              </a:gs>
              <a:gs pos="86000">
                <a:srgbClr val="000000"/>
              </a:gs>
            </a:gsLst>
            <a:lin ang="5400000" scaled="0"/>
          </a:gradFill>
          <a:latin typeface="Segoe Light" pitchFamily="34" charset="0"/>
          <a:ea typeface="+mn-ea"/>
          <a:cs typeface="+mn-cs"/>
        </a:defRPr>
      </a:lvl2pPr>
      <a:lvl3pPr marL="884238" indent="-284163" algn="l" defTabSz="914363" rtl="0" eaLnBrk="1" latinLnBrk="0" hangingPunct="1">
        <a:lnSpc>
          <a:spcPct val="90000"/>
        </a:lnSpc>
        <a:spcBef>
          <a:spcPct val="20000"/>
        </a:spcBef>
        <a:buClr>
          <a:srgbClr val="FFFFFF"/>
        </a:buClr>
        <a:buSzPct val="90000"/>
        <a:buFont typeface="Arial" pitchFamily="34" charset="0"/>
        <a:buChar char="•"/>
        <a:defRPr lang="en-US" sz="2400" b="1" kern="1200" dirty="0">
          <a:gradFill>
            <a:gsLst>
              <a:gs pos="0">
                <a:srgbClr val="000000"/>
              </a:gs>
              <a:gs pos="86000">
                <a:srgbClr val="000000"/>
              </a:gs>
            </a:gsLst>
            <a:lin ang="5400000" scaled="0"/>
          </a:gradFill>
          <a:latin typeface="Segoe Light" pitchFamily="34" charset="0"/>
          <a:ea typeface="+mn-ea"/>
          <a:cs typeface="+mn-cs"/>
        </a:defRPr>
      </a:lvl3pPr>
      <a:lvl4pPr marL="1147763" indent="-293688" algn="l" defTabSz="914363" rtl="0" eaLnBrk="1" latinLnBrk="0" hangingPunct="1">
        <a:lnSpc>
          <a:spcPct val="90000"/>
        </a:lnSpc>
        <a:spcBef>
          <a:spcPct val="20000"/>
        </a:spcBef>
        <a:buClr>
          <a:srgbClr val="FFFFFF"/>
        </a:buClr>
        <a:buSzPct val="90000"/>
        <a:buFont typeface="Arial" pitchFamily="34" charset="0"/>
        <a:buChar char="•"/>
        <a:defRPr sz="2000" b="1" kern="1200">
          <a:gradFill>
            <a:gsLst>
              <a:gs pos="0">
                <a:srgbClr val="000000"/>
              </a:gs>
              <a:gs pos="86000">
                <a:srgbClr val="000000"/>
              </a:gs>
            </a:gsLst>
            <a:lin ang="5400000" scaled="0"/>
          </a:gradFill>
          <a:latin typeface="Segoe Light" pitchFamily="34" charset="0"/>
          <a:ea typeface="+mn-ea"/>
          <a:cs typeface="+mn-cs"/>
        </a:defRPr>
      </a:lvl4pPr>
      <a:lvl5pPr marL="1371600" indent="-223838" algn="l" defTabSz="914363" rtl="0" eaLnBrk="1" latinLnBrk="0" hangingPunct="1">
        <a:lnSpc>
          <a:spcPct val="90000"/>
        </a:lnSpc>
        <a:spcBef>
          <a:spcPct val="20000"/>
        </a:spcBef>
        <a:buClr>
          <a:srgbClr val="FFFFFF"/>
        </a:buClr>
        <a:buSzPct val="90000"/>
        <a:buFont typeface="Arial" pitchFamily="34" charset="0"/>
        <a:buChar char="•"/>
        <a:defRPr sz="2000" b="1" kern="1200">
          <a:gradFill>
            <a:gsLst>
              <a:gs pos="0">
                <a:srgbClr val="000000"/>
              </a:gs>
              <a:gs pos="86000">
                <a:srgbClr val="000000"/>
              </a:gs>
            </a:gsLst>
            <a:lin ang="5400000" scaled="0"/>
          </a:gradFill>
          <a:latin typeface="Segoe Light" pitchFamily="34" charset="0"/>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7982" y="365126"/>
            <a:ext cx="10512862" cy="1325563"/>
          </a:xfrm>
          <a:prstGeom prst="rect">
            <a:avLst/>
          </a:prstGeom>
        </p:spPr>
        <p:txBody>
          <a:bodyPr vert="horz" lIns="91440" tIns="45720" rIns="91440" bIns="45720" rtlCol="0" anchor="ctr">
            <a:normAutofit/>
          </a:body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837982" y="1825625"/>
            <a:ext cx="10512862" cy="4351338"/>
          </a:xfrm>
          <a:prstGeom prst="rect">
            <a:avLst/>
          </a:prstGeom>
        </p:spPr>
        <p:txBody>
          <a:bodyPr vert="horz" lIns="91440" tIns="45720" rIns="91440" bIns="45720" rtlCol="0">
            <a:normAutofit/>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2"/>
          </p:nvPr>
        </p:nvSpPr>
        <p:spPr>
          <a:xfrm>
            <a:off x="837982" y="6356351"/>
            <a:ext cx="2742486"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F3E7ED-B419-4276-9FBC-9B13BD568B1C}" type="datetimeFigureOut">
              <a:rPr kumimoji="1" lang="ja-JP" altLang="en-US" smtClean="0"/>
              <a:t>2015/11/6</a:t>
            </a:fld>
            <a:endParaRPr kumimoji="1" lang="ja-JP" altLang="en-US"/>
          </a:p>
        </p:txBody>
      </p:sp>
      <p:sp>
        <p:nvSpPr>
          <p:cNvPr id="5" name="フッター プレースホルダー 4"/>
          <p:cNvSpPr>
            <a:spLocks noGrp="1"/>
          </p:cNvSpPr>
          <p:nvPr>
            <p:ph type="ftr" sz="quarter" idx="3"/>
          </p:nvPr>
        </p:nvSpPr>
        <p:spPr>
          <a:xfrm>
            <a:off x="4037549" y="6356351"/>
            <a:ext cx="4113728"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08357" y="6356351"/>
            <a:ext cx="274248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CDAA90-88F6-43E3-8A7C-B6B20DB25043}" type="slidenum">
              <a:rPr kumimoji="1" lang="ja-JP" altLang="en-US" smtClean="0"/>
              <a:t>‹#›</a:t>
            </a:fld>
            <a:endParaRPr kumimoji="1" lang="ja-JP" altLang="en-US"/>
          </a:p>
        </p:txBody>
      </p:sp>
    </p:spTree>
    <p:extLst>
      <p:ext uri="{BB962C8B-B14F-4D97-AF65-F5344CB8AC3E}">
        <p14:creationId xmlns:p14="http://schemas.microsoft.com/office/powerpoint/2010/main" val="2585229054"/>
      </p:ext>
    </p:extLst>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 id="2147483834" r:id="rId12"/>
  </p:sldLayoutIdLst>
  <p:transition>
    <p:fade/>
  </p:transition>
  <p:timing>
    <p:tnLst>
      <p:par>
        <p:cTn id="1" dur="indefinite" restart="never" nodeType="tmRoot"/>
      </p:par>
    </p:tnLst>
  </p:timing>
  <p:txStyles>
    <p:titleStyle>
      <a:lvl1pPr algn="l" defTabSz="914126" rtl="0" eaLnBrk="1" latinLnBrk="0" hangingPunct="1">
        <a:lnSpc>
          <a:spcPct val="90000"/>
        </a:lnSpc>
        <a:spcBef>
          <a:spcPct val="0"/>
        </a:spcBef>
        <a:buNone/>
        <a:defRPr kumimoji="1" sz="4399" kern="1200">
          <a:solidFill>
            <a:schemeClr val="tx1"/>
          </a:solidFill>
          <a:latin typeface="+mj-lt"/>
          <a:ea typeface="+mj-ea"/>
          <a:cs typeface="+mj-cs"/>
        </a:defRPr>
      </a:lvl1pPr>
    </p:titleStyle>
    <p:bodyStyle>
      <a:lvl1pPr marL="228531" indent="-228531" algn="l" defTabSz="914126" rtl="0" eaLnBrk="1" latinLnBrk="0" hangingPunct="1">
        <a:lnSpc>
          <a:spcPct val="90000"/>
        </a:lnSpc>
        <a:spcBef>
          <a:spcPts val="1000"/>
        </a:spcBef>
        <a:buFont typeface="Arial" panose="020B0604020202020204" pitchFamily="34" charset="0"/>
        <a:buChar char="•"/>
        <a:defRPr kumimoji="1" sz="2799" kern="1200">
          <a:solidFill>
            <a:schemeClr val="tx1"/>
          </a:solidFill>
          <a:latin typeface="+mn-lt"/>
          <a:ea typeface="+mn-ea"/>
          <a:cs typeface="+mn-cs"/>
        </a:defRPr>
      </a:lvl1pPr>
      <a:lvl2pPr marL="685594" indent="-228531" algn="l" defTabSz="914126" rtl="0" eaLnBrk="1" latinLnBrk="0" hangingPunct="1">
        <a:lnSpc>
          <a:spcPct val="90000"/>
        </a:lnSpc>
        <a:spcBef>
          <a:spcPts val="500"/>
        </a:spcBef>
        <a:buFont typeface="Arial" panose="020B0604020202020204" pitchFamily="34" charset="0"/>
        <a:buChar char="•"/>
        <a:defRPr kumimoji="1" sz="2399" kern="1200">
          <a:solidFill>
            <a:schemeClr val="tx1"/>
          </a:solidFill>
          <a:latin typeface="+mn-lt"/>
          <a:ea typeface="+mn-ea"/>
          <a:cs typeface="+mn-cs"/>
        </a:defRPr>
      </a:lvl2pPr>
      <a:lvl3pPr marL="1142657" indent="-228531" algn="l" defTabSz="914126" rtl="0" eaLnBrk="1" latinLnBrk="0" hangingPunct="1">
        <a:lnSpc>
          <a:spcPct val="90000"/>
        </a:lnSpc>
        <a:spcBef>
          <a:spcPts val="500"/>
        </a:spcBef>
        <a:buFont typeface="Arial" panose="020B0604020202020204" pitchFamily="34" charset="0"/>
        <a:buChar char="•"/>
        <a:defRPr kumimoji="1" sz="1999" kern="1200">
          <a:solidFill>
            <a:schemeClr val="tx1"/>
          </a:solidFill>
          <a:latin typeface="+mn-lt"/>
          <a:ea typeface="+mn-ea"/>
          <a:cs typeface="+mn-cs"/>
        </a:defRPr>
      </a:lvl3pPr>
      <a:lvl4pPr marL="1599720" indent="-228531" algn="l" defTabSz="914126" rtl="0" eaLnBrk="1" latinLnBrk="0" hangingPunct="1">
        <a:lnSpc>
          <a:spcPct val="90000"/>
        </a:lnSpc>
        <a:spcBef>
          <a:spcPts val="500"/>
        </a:spcBef>
        <a:buFont typeface="Arial" panose="020B0604020202020204" pitchFamily="34" charset="0"/>
        <a:buChar char="•"/>
        <a:defRPr kumimoji="1" sz="1799" kern="1200">
          <a:solidFill>
            <a:schemeClr val="tx1"/>
          </a:solidFill>
          <a:latin typeface="+mn-lt"/>
          <a:ea typeface="+mn-ea"/>
          <a:cs typeface="+mn-cs"/>
        </a:defRPr>
      </a:lvl4pPr>
      <a:lvl5pPr marL="2056783" indent="-228531" algn="l" defTabSz="914126" rtl="0" eaLnBrk="1" latinLnBrk="0" hangingPunct="1">
        <a:lnSpc>
          <a:spcPct val="90000"/>
        </a:lnSpc>
        <a:spcBef>
          <a:spcPts val="500"/>
        </a:spcBef>
        <a:buFont typeface="Arial" panose="020B0604020202020204" pitchFamily="34" charset="0"/>
        <a:buChar char="•"/>
        <a:defRPr kumimoji="1" sz="1799" kern="1200">
          <a:solidFill>
            <a:schemeClr val="tx1"/>
          </a:solidFill>
          <a:latin typeface="+mn-lt"/>
          <a:ea typeface="+mn-ea"/>
          <a:cs typeface="+mn-cs"/>
        </a:defRPr>
      </a:lvl5pPr>
      <a:lvl6pPr marL="2513846" indent="-228531" algn="l" defTabSz="914126" rtl="0" eaLnBrk="1" latinLnBrk="0" hangingPunct="1">
        <a:lnSpc>
          <a:spcPct val="90000"/>
        </a:lnSpc>
        <a:spcBef>
          <a:spcPts val="500"/>
        </a:spcBef>
        <a:buFont typeface="Arial" panose="020B0604020202020204" pitchFamily="34" charset="0"/>
        <a:buChar char="•"/>
        <a:defRPr kumimoji="1" sz="1799" kern="1200">
          <a:solidFill>
            <a:schemeClr val="tx1"/>
          </a:solidFill>
          <a:latin typeface="+mn-lt"/>
          <a:ea typeface="+mn-ea"/>
          <a:cs typeface="+mn-cs"/>
        </a:defRPr>
      </a:lvl6pPr>
      <a:lvl7pPr marL="2970908" indent="-228531" algn="l" defTabSz="914126" rtl="0" eaLnBrk="1" latinLnBrk="0" hangingPunct="1">
        <a:lnSpc>
          <a:spcPct val="90000"/>
        </a:lnSpc>
        <a:spcBef>
          <a:spcPts val="500"/>
        </a:spcBef>
        <a:buFont typeface="Arial" panose="020B0604020202020204" pitchFamily="34" charset="0"/>
        <a:buChar char="•"/>
        <a:defRPr kumimoji="1" sz="1799" kern="1200">
          <a:solidFill>
            <a:schemeClr val="tx1"/>
          </a:solidFill>
          <a:latin typeface="+mn-lt"/>
          <a:ea typeface="+mn-ea"/>
          <a:cs typeface="+mn-cs"/>
        </a:defRPr>
      </a:lvl7pPr>
      <a:lvl8pPr marL="3427971" indent="-228531" algn="l" defTabSz="914126" rtl="0" eaLnBrk="1" latinLnBrk="0" hangingPunct="1">
        <a:lnSpc>
          <a:spcPct val="90000"/>
        </a:lnSpc>
        <a:spcBef>
          <a:spcPts val="500"/>
        </a:spcBef>
        <a:buFont typeface="Arial" panose="020B0604020202020204" pitchFamily="34" charset="0"/>
        <a:buChar char="•"/>
        <a:defRPr kumimoji="1" sz="1799" kern="1200">
          <a:solidFill>
            <a:schemeClr val="tx1"/>
          </a:solidFill>
          <a:latin typeface="+mn-lt"/>
          <a:ea typeface="+mn-ea"/>
          <a:cs typeface="+mn-cs"/>
        </a:defRPr>
      </a:lvl8pPr>
      <a:lvl9pPr marL="3885034" indent="-228531" algn="l" defTabSz="914126" rtl="0" eaLnBrk="1" latinLnBrk="0" hangingPunct="1">
        <a:lnSpc>
          <a:spcPct val="90000"/>
        </a:lnSpc>
        <a:spcBef>
          <a:spcPts val="500"/>
        </a:spcBef>
        <a:buFont typeface="Arial" panose="020B0604020202020204" pitchFamily="34" charset="0"/>
        <a:buChar char="•"/>
        <a:defRPr kumimoji="1" sz="1799" kern="1200">
          <a:solidFill>
            <a:schemeClr val="tx1"/>
          </a:solidFill>
          <a:latin typeface="+mn-lt"/>
          <a:ea typeface="+mn-ea"/>
          <a:cs typeface="+mn-cs"/>
        </a:defRPr>
      </a:lvl9pPr>
    </p:bodyStyle>
    <p:otherStyle>
      <a:defPPr>
        <a:defRPr lang="ja-JP"/>
      </a:defPPr>
      <a:lvl1pPr marL="0" algn="l" defTabSz="914126" rtl="0" eaLnBrk="1" latinLnBrk="0" hangingPunct="1">
        <a:defRPr kumimoji="1" sz="1799" kern="1200">
          <a:solidFill>
            <a:schemeClr val="tx1"/>
          </a:solidFill>
          <a:latin typeface="+mn-lt"/>
          <a:ea typeface="+mn-ea"/>
          <a:cs typeface="+mn-cs"/>
        </a:defRPr>
      </a:lvl1pPr>
      <a:lvl2pPr marL="457063" algn="l" defTabSz="914126" rtl="0" eaLnBrk="1" latinLnBrk="0" hangingPunct="1">
        <a:defRPr kumimoji="1" sz="1799" kern="1200">
          <a:solidFill>
            <a:schemeClr val="tx1"/>
          </a:solidFill>
          <a:latin typeface="+mn-lt"/>
          <a:ea typeface="+mn-ea"/>
          <a:cs typeface="+mn-cs"/>
        </a:defRPr>
      </a:lvl2pPr>
      <a:lvl3pPr marL="914126" algn="l" defTabSz="914126" rtl="0" eaLnBrk="1" latinLnBrk="0" hangingPunct="1">
        <a:defRPr kumimoji="1" sz="1799" kern="1200">
          <a:solidFill>
            <a:schemeClr val="tx1"/>
          </a:solidFill>
          <a:latin typeface="+mn-lt"/>
          <a:ea typeface="+mn-ea"/>
          <a:cs typeface="+mn-cs"/>
        </a:defRPr>
      </a:lvl3pPr>
      <a:lvl4pPr marL="1371189" algn="l" defTabSz="914126" rtl="0" eaLnBrk="1" latinLnBrk="0" hangingPunct="1">
        <a:defRPr kumimoji="1" sz="1799" kern="1200">
          <a:solidFill>
            <a:schemeClr val="tx1"/>
          </a:solidFill>
          <a:latin typeface="+mn-lt"/>
          <a:ea typeface="+mn-ea"/>
          <a:cs typeface="+mn-cs"/>
        </a:defRPr>
      </a:lvl4pPr>
      <a:lvl5pPr marL="1828251" algn="l" defTabSz="914126" rtl="0" eaLnBrk="1" latinLnBrk="0" hangingPunct="1">
        <a:defRPr kumimoji="1" sz="1799" kern="1200">
          <a:solidFill>
            <a:schemeClr val="tx1"/>
          </a:solidFill>
          <a:latin typeface="+mn-lt"/>
          <a:ea typeface="+mn-ea"/>
          <a:cs typeface="+mn-cs"/>
        </a:defRPr>
      </a:lvl5pPr>
      <a:lvl6pPr marL="2285314" algn="l" defTabSz="914126" rtl="0" eaLnBrk="1" latinLnBrk="0" hangingPunct="1">
        <a:defRPr kumimoji="1" sz="1799" kern="1200">
          <a:solidFill>
            <a:schemeClr val="tx1"/>
          </a:solidFill>
          <a:latin typeface="+mn-lt"/>
          <a:ea typeface="+mn-ea"/>
          <a:cs typeface="+mn-cs"/>
        </a:defRPr>
      </a:lvl6pPr>
      <a:lvl7pPr marL="2742377" algn="l" defTabSz="914126" rtl="0" eaLnBrk="1" latinLnBrk="0" hangingPunct="1">
        <a:defRPr kumimoji="1" sz="1799" kern="1200">
          <a:solidFill>
            <a:schemeClr val="tx1"/>
          </a:solidFill>
          <a:latin typeface="+mn-lt"/>
          <a:ea typeface="+mn-ea"/>
          <a:cs typeface="+mn-cs"/>
        </a:defRPr>
      </a:lvl7pPr>
      <a:lvl8pPr marL="3199440" algn="l" defTabSz="914126" rtl="0" eaLnBrk="1" latinLnBrk="0" hangingPunct="1">
        <a:defRPr kumimoji="1" sz="1799" kern="1200">
          <a:solidFill>
            <a:schemeClr val="tx1"/>
          </a:solidFill>
          <a:latin typeface="+mn-lt"/>
          <a:ea typeface="+mn-ea"/>
          <a:cs typeface="+mn-cs"/>
        </a:defRPr>
      </a:lvl8pPr>
      <a:lvl9pPr marL="3656503" algn="l" defTabSz="914126" rtl="0" eaLnBrk="1" latinLnBrk="0" hangingPunct="1">
        <a:defRPr kumimoji="1" sz="17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4.xml"/><Relationship Id="rId5" Type="http://schemas.openxmlformats.org/officeDocument/2006/relationships/image" Target="../media/image6.png"/><Relationship Id="rId4" Type="http://schemas.openxmlformats.org/officeDocument/2006/relationships/image" Target="../media/image5.jpe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18" Type="http://schemas.openxmlformats.org/officeDocument/2006/relationships/image" Target="../media/image22.png"/><Relationship Id="rId3" Type="http://schemas.openxmlformats.org/officeDocument/2006/relationships/image" Target="../media/image7.png"/><Relationship Id="rId21" Type="http://schemas.openxmlformats.org/officeDocument/2006/relationships/image" Target="../media/image25.png"/><Relationship Id="rId7" Type="http://schemas.openxmlformats.org/officeDocument/2006/relationships/image" Target="../media/image11.png"/><Relationship Id="rId12" Type="http://schemas.openxmlformats.org/officeDocument/2006/relationships/image" Target="../media/image16.png"/><Relationship Id="rId17" Type="http://schemas.openxmlformats.org/officeDocument/2006/relationships/image" Target="../media/image21.png"/><Relationship Id="rId2" Type="http://schemas.openxmlformats.org/officeDocument/2006/relationships/notesSlide" Target="../notesSlides/notesSlide1.xml"/><Relationship Id="rId16" Type="http://schemas.openxmlformats.org/officeDocument/2006/relationships/image" Target="../media/image20.png"/><Relationship Id="rId20" Type="http://schemas.openxmlformats.org/officeDocument/2006/relationships/image" Target="../media/image24.png"/><Relationship Id="rId1" Type="http://schemas.openxmlformats.org/officeDocument/2006/relationships/slideLayout" Target="../slideLayouts/slideLayout24.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5" Type="http://schemas.openxmlformats.org/officeDocument/2006/relationships/image" Target="../media/image19.png"/><Relationship Id="rId10" Type="http://schemas.openxmlformats.org/officeDocument/2006/relationships/image" Target="../media/image14.png"/><Relationship Id="rId19" Type="http://schemas.openxmlformats.org/officeDocument/2006/relationships/image" Target="../media/image23.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png"/><Relationship Id="rId22" Type="http://schemas.openxmlformats.org/officeDocument/2006/relationships/image" Target="../media/image26.png"/></Relationships>
</file>

<file path=ppt/slides/_rels/slide3.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7.png"/><Relationship Id="rId3" Type="http://schemas.openxmlformats.org/officeDocument/2006/relationships/image" Target="../media/image27.png"/><Relationship Id="rId7" Type="http://schemas.openxmlformats.org/officeDocument/2006/relationships/image" Target="../media/image31.png"/><Relationship Id="rId12" Type="http://schemas.openxmlformats.org/officeDocument/2006/relationships/image" Target="../media/image36.png"/><Relationship Id="rId17" Type="http://schemas.openxmlformats.org/officeDocument/2006/relationships/image" Target="../media/image41.png"/><Relationship Id="rId2" Type="http://schemas.openxmlformats.org/officeDocument/2006/relationships/notesSlide" Target="../notesSlides/notesSlide2.xml"/><Relationship Id="rId16" Type="http://schemas.openxmlformats.org/officeDocument/2006/relationships/image" Target="../media/image40.png"/><Relationship Id="rId1" Type="http://schemas.openxmlformats.org/officeDocument/2006/relationships/slideLayout" Target="../slideLayouts/slideLayout24.xml"/><Relationship Id="rId6" Type="http://schemas.openxmlformats.org/officeDocument/2006/relationships/image" Target="../media/image30.png"/><Relationship Id="rId11" Type="http://schemas.openxmlformats.org/officeDocument/2006/relationships/image" Target="../media/image35.png"/><Relationship Id="rId5" Type="http://schemas.openxmlformats.org/officeDocument/2006/relationships/image" Target="../media/image29.png"/><Relationship Id="rId15" Type="http://schemas.openxmlformats.org/officeDocument/2006/relationships/image" Target="../media/image39.png"/><Relationship Id="rId10" Type="http://schemas.openxmlformats.org/officeDocument/2006/relationships/image" Target="../media/image34.png"/><Relationship Id="rId4" Type="http://schemas.openxmlformats.org/officeDocument/2006/relationships/image" Target="../media/image28.png"/><Relationship Id="rId9" Type="http://schemas.openxmlformats.org/officeDocument/2006/relationships/image" Target="../media/image33.png"/><Relationship Id="rId14" Type="http://schemas.openxmlformats.org/officeDocument/2006/relationships/image" Target="../media/image38.png"/></Relationships>
</file>

<file path=ppt/slides/_rels/slide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notesSlide" Target="../notesSlides/notesSlide4.xml"/><Relationship Id="rId1" Type="http://schemas.openxmlformats.org/officeDocument/2006/relationships/slideLayout" Target="../slideLayouts/slideLayout24.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グループ化 7"/>
          <p:cNvGrpSpPr>
            <a:grpSpLocks noChangeAspect="1"/>
          </p:cNvGrpSpPr>
          <p:nvPr/>
        </p:nvGrpSpPr>
        <p:grpSpPr>
          <a:xfrm>
            <a:off x="6266041" y="3200400"/>
            <a:ext cx="5639258" cy="3458883"/>
            <a:chOff x="4906873" y="2366744"/>
            <a:chExt cx="6998426" cy="4292539"/>
          </a:xfrm>
        </p:grpSpPr>
        <p:pic>
          <p:nvPicPr>
            <p:cNvPr id="2" name="Picture 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300952" y="2366744"/>
              <a:ext cx="2221768" cy="2057400"/>
            </a:xfrm>
            <a:prstGeom prst="rect">
              <a:avLst/>
            </a:prstGeom>
          </p:spPr>
        </p:pic>
        <p:pic>
          <p:nvPicPr>
            <p:cNvPr id="3" name="Picture 14"/>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906873" y="4601886"/>
              <a:ext cx="2206837" cy="2043967"/>
            </a:xfrm>
            <a:prstGeom prst="rect">
              <a:avLst/>
            </a:prstGeom>
          </p:spPr>
        </p:pic>
        <p:pic>
          <p:nvPicPr>
            <p:cNvPr id="4" name="Picture 18"/>
            <p:cNvPicPr>
              <a:picLocks noChangeAspect="1"/>
            </p:cNvPicPr>
            <p:nvPr/>
          </p:nvPicPr>
          <p:blipFill rotWithShape="1">
            <a:blip r:embed="rId4" cstate="screen">
              <a:extLst>
                <a:ext uri="{28A0092B-C50C-407E-A947-70E740481C1C}">
                  <a14:useLocalDpi xmlns:a14="http://schemas.microsoft.com/office/drawing/2010/main"/>
                </a:ext>
              </a:extLst>
            </a:blip>
            <a:srcRect t="1809"/>
            <a:stretch/>
          </p:blipFill>
          <p:spPr>
            <a:xfrm>
              <a:off x="9679835" y="4601887"/>
              <a:ext cx="2225464" cy="2057396"/>
            </a:xfrm>
            <a:prstGeom prst="rect">
              <a:avLst/>
            </a:prstGeom>
            <a:ln>
              <a:noFill/>
            </a:ln>
          </p:spPr>
        </p:pic>
      </p:grpSp>
      <p:sp>
        <p:nvSpPr>
          <p:cNvPr id="6" name="テキスト ボックス 5"/>
          <p:cNvSpPr txBox="1"/>
          <p:nvPr/>
        </p:nvSpPr>
        <p:spPr>
          <a:xfrm>
            <a:off x="914401" y="973123"/>
            <a:ext cx="9127221" cy="1938992"/>
          </a:xfrm>
          <a:prstGeom prst="rect">
            <a:avLst/>
          </a:prstGeom>
          <a:noFill/>
        </p:spPr>
        <p:txBody>
          <a:bodyPr wrap="square" rtlCol="0">
            <a:spAutoFit/>
          </a:bodyPr>
          <a:lstStyle/>
          <a:p>
            <a:r>
              <a:rPr kumimoji="1" lang="ja-JP" altLang="en-US" sz="2400" b="1" dirty="0" smtClean="0">
                <a:latin typeface="メイリオ" panose="020B0604030504040204" pitchFamily="50" charset="-128"/>
                <a:ea typeface="メイリオ" panose="020B0604030504040204" pitchFamily="50" charset="-128"/>
              </a:rPr>
              <a:t>マイナンバー セキュリティ対策 キャンペーン</a:t>
            </a:r>
            <a:endParaRPr kumimoji="1" lang="en-US" altLang="ja-JP" sz="2400" b="1" dirty="0" smtClean="0">
              <a:latin typeface="メイリオ" panose="020B0604030504040204" pitchFamily="50" charset="-128"/>
              <a:ea typeface="メイリオ" panose="020B0604030504040204" pitchFamily="50" charset="-128"/>
            </a:endParaRPr>
          </a:p>
          <a:p>
            <a:r>
              <a:rPr kumimoji="1" lang="ja-JP" altLang="en-US" sz="2400" b="1" dirty="0" smtClean="0">
                <a:latin typeface="メイリオ" panose="020B0604030504040204" pitchFamily="50" charset="-128"/>
                <a:ea typeface="メイリオ" panose="020B0604030504040204" pitchFamily="50" charset="-128"/>
              </a:rPr>
              <a:t>応募者全員プレゼント</a:t>
            </a:r>
            <a:endParaRPr kumimoji="1" lang="en-US" altLang="ja-JP" sz="2400" b="1" dirty="0" smtClean="0">
              <a:latin typeface="メイリオ" panose="020B0604030504040204" pitchFamily="50" charset="-128"/>
              <a:ea typeface="メイリオ" panose="020B0604030504040204" pitchFamily="50" charset="-128"/>
            </a:endParaRPr>
          </a:p>
          <a:p>
            <a:endParaRPr kumimoji="1" lang="en-US" altLang="ja-JP" sz="2400" b="1" dirty="0">
              <a:latin typeface="メイリオ" panose="020B0604030504040204" pitchFamily="50" charset="-128"/>
              <a:ea typeface="メイリオ" panose="020B0604030504040204" pitchFamily="50" charset="-128"/>
            </a:endParaRPr>
          </a:p>
          <a:p>
            <a:r>
              <a:rPr kumimoji="1" lang="en-US" altLang="ja-JP" sz="4800" b="1" dirty="0" smtClean="0">
                <a:latin typeface="メイリオ" panose="020B0604030504040204" pitchFamily="50" charset="-128"/>
                <a:ea typeface="メイリオ" panose="020B0604030504040204" pitchFamily="50" charset="-128"/>
              </a:rPr>
              <a:t>Office</a:t>
            </a:r>
            <a:r>
              <a:rPr kumimoji="1" lang="ja-JP" altLang="en-US" sz="4800" b="1" dirty="0" smtClean="0">
                <a:latin typeface="メイリオ" panose="020B0604030504040204" pitchFamily="50" charset="-128"/>
                <a:ea typeface="メイリオ" panose="020B0604030504040204" pitchFamily="50" charset="-128"/>
              </a:rPr>
              <a:t>で使える最新アイコン集</a:t>
            </a:r>
            <a:endParaRPr kumimoji="1" lang="ja-JP" altLang="en-US" sz="4800" b="1" dirty="0">
              <a:latin typeface="メイリオ" panose="020B0604030504040204" pitchFamily="50" charset="-128"/>
              <a:ea typeface="メイリオ" panose="020B0604030504040204" pitchFamily="50" charset="-128"/>
            </a:endParaRPr>
          </a:p>
        </p:txBody>
      </p:sp>
      <p:pic>
        <p:nvPicPr>
          <p:cNvPr id="7" name="図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522720" y="44683"/>
            <a:ext cx="2483222" cy="1112998"/>
          </a:xfrm>
          <a:prstGeom prst="rect">
            <a:avLst/>
          </a:prstGeom>
        </p:spPr>
      </p:pic>
    </p:spTree>
    <p:extLst>
      <p:ext uri="{BB962C8B-B14F-4D97-AF65-F5344CB8AC3E}">
        <p14:creationId xmlns:p14="http://schemas.microsoft.com/office/powerpoint/2010/main" val="3468509436"/>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white">
          <a:xfrm>
            <a:off x="0" y="902710"/>
            <a:ext cx="12188825" cy="5951094"/>
          </a:xfrm>
          <a:prstGeom prst="rect">
            <a:avLst/>
          </a:prstGeom>
          <a:solidFill>
            <a:schemeClr val="tx1"/>
          </a:solidFill>
          <a:ln>
            <a:noFill/>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1400" dirty="0">
              <a:gradFill>
                <a:gsLst>
                  <a:gs pos="0">
                    <a:srgbClr val="FFFFFF"/>
                  </a:gs>
                  <a:gs pos="100000">
                    <a:srgbClr val="FFFFFF"/>
                  </a:gs>
                </a:gsLst>
                <a:lin ang="5400000" scaled="0"/>
              </a:gradFill>
            </a:endParaRPr>
          </a:p>
        </p:txBody>
      </p:sp>
      <p:pic>
        <p:nvPicPr>
          <p:cNvPr id="34" name="図 3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5004" y="959371"/>
            <a:ext cx="1344300" cy="1344300"/>
          </a:xfrm>
          <a:prstGeom prst="rect">
            <a:avLst/>
          </a:prstGeom>
        </p:spPr>
      </p:pic>
      <p:pic>
        <p:nvPicPr>
          <p:cNvPr id="35" name="図 3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86200" y="959371"/>
            <a:ext cx="1344300" cy="1344300"/>
          </a:xfrm>
          <a:prstGeom prst="rect">
            <a:avLst/>
          </a:prstGeom>
        </p:spPr>
      </p:pic>
      <p:pic>
        <p:nvPicPr>
          <p:cNvPr id="36" name="図 3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82588" y="952217"/>
            <a:ext cx="1344300" cy="1344300"/>
          </a:xfrm>
          <a:prstGeom prst="rect">
            <a:avLst/>
          </a:prstGeom>
        </p:spPr>
      </p:pic>
      <p:pic>
        <p:nvPicPr>
          <p:cNvPr id="37" name="図 3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514147" y="951915"/>
            <a:ext cx="1344300" cy="1344300"/>
          </a:xfrm>
          <a:prstGeom prst="rect">
            <a:avLst/>
          </a:prstGeom>
        </p:spPr>
      </p:pic>
      <p:pic>
        <p:nvPicPr>
          <p:cNvPr id="38" name="図 3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070796" y="947680"/>
            <a:ext cx="1344300" cy="1344300"/>
          </a:xfrm>
          <a:prstGeom prst="rect">
            <a:avLst/>
          </a:prstGeom>
        </p:spPr>
      </p:pic>
      <p:pic>
        <p:nvPicPr>
          <p:cNvPr id="39" name="図 3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78990" y="2427225"/>
            <a:ext cx="1344300" cy="1344300"/>
          </a:xfrm>
          <a:prstGeom prst="rect">
            <a:avLst/>
          </a:prstGeom>
        </p:spPr>
      </p:pic>
      <p:pic>
        <p:nvPicPr>
          <p:cNvPr id="40" name="図 39"/>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777751" y="2435040"/>
            <a:ext cx="1344300" cy="1344300"/>
          </a:xfrm>
          <a:prstGeom prst="rect">
            <a:avLst/>
          </a:prstGeom>
        </p:spPr>
      </p:pic>
      <p:pic>
        <p:nvPicPr>
          <p:cNvPr id="41" name="図 40"/>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082283" y="2441544"/>
            <a:ext cx="1344300" cy="1344300"/>
          </a:xfrm>
          <a:prstGeom prst="rect">
            <a:avLst/>
          </a:prstGeom>
        </p:spPr>
      </p:pic>
      <p:pic>
        <p:nvPicPr>
          <p:cNvPr id="42" name="図 41"/>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514401" y="2434629"/>
            <a:ext cx="1344300" cy="1344300"/>
          </a:xfrm>
          <a:prstGeom prst="rect">
            <a:avLst/>
          </a:prstGeom>
        </p:spPr>
      </p:pic>
      <p:pic>
        <p:nvPicPr>
          <p:cNvPr id="43" name="図 42"/>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078333" y="2423509"/>
            <a:ext cx="1344300" cy="1344300"/>
          </a:xfrm>
          <a:prstGeom prst="rect">
            <a:avLst/>
          </a:prstGeom>
        </p:spPr>
      </p:pic>
      <p:pic>
        <p:nvPicPr>
          <p:cNvPr id="44" name="図 43"/>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678429" y="3827968"/>
            <a:ext cx="1344300" cy="1344300"/>
          </a:xfrm>
          <a:prstGeom prst="rect">
            <a:avLst/>
          </a:prstGeom>
        </p:spPr>
      </p:pic>
      <p:pic>
        <p:nvPicPr>
          <p:cNvPr id="45" name="図 4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785868" y="3827968"/>
            <a:ext cx="1344300" cy="1344300"/>
          </a:xfrm>
          <a:prstGeom prst="rect">
            <a:avLst/>
          </a:prstGeom>
        </p:spPr>
      </p:pic>
      <p:pic>
        <p:nvPicPr>
          <p:cNvPr id="46" name="図 45"/>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074468" y="3827968"/>
            <a:ext cx="1344300" cy="1344300"/>
          </a:xfrm>
          <a:prstGeom prst="rect">
            <a:avLst/>
          </a:prstGeom>
        </p:spPr>
      </p:pic>
      <p:pic>
        <p:nvPicPr>
          <p:cNvPr id="47" name="図 46"/>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7514147" y="3836388"/>
            <a:ext cx="1344300" cy="1344300"/>
          </a:xfrm>
          <a:prstGeom prst="rect">
            <a:avLst/>
          </a:prstGeom>
        </p:spPr>
      </p:pic>
      <p:pic>
        <p:nvPicPr>
          <p:cNvPr id="48" name="図 47"/>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0076110" y="3827968"/>
            <a:ext cx="1344300" cy="1344300"/>
          </a:xfrm>
          <a:prstGeom prst="rect">
            <a:avLst/>
          </a:prstGeom>
        </p:spPr>
      </p:pic>
      <p:pic>
        <p:nvPicPr>
          <p:cNvPr id="49" name="図 48"/>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678526" y="5248662"/>
            <a:ext cx="1344300" cy="1344300"/>
          </a:xfrm>
          <a:prstGeom prst="rect">
            <a:avLst/>
          </a:prstGeom>
        </p:spPr>
      </p:pic>
      <p:pic>
        <p:nvPicPr>
          <p:cNvPr id="50" name="図 49"/>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2786309" y="5232427"/>
            <a:ext cx="1344300" cy="1344300"/>
          </a:xfrm>
          <a:prstGeom prst="rect">
            <a:avLst/>
          </a:prstGeom>
        </p:spPr>
      </p:pic>
      <p:pic>
        <p:nvPicPr>
          <p:cNvPr id="51" name="図 50"/>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5090703" y="5232427"/>
            <a:ext cx="1344300" cy="1344300"/>
          </a:xfrm>
          <a:prstGeom prst="rect">
            <a:avLst/>
          </a:prstGeom>
        </p:spPr>
      </p:pic>
      <p:pic>
        <p:nvPicPr>
          <p:cNvPr id="52" name="図 51"/>
          <p:cNvPicPr>
            <a:picLocks noChangeAspect="1"/>
          </p:cNvPicPr>
          <p:nvPr/>
        </p:nvPicPr>
        <p:blipFill>
          <a:blip r:embed="rId21">
            <a:extLst>
              <a:ext uri="{28A0092B-C50C-407E-A947-70E740481C1C}">
                <a14:useLocalDpi xmlns:a14="http://schemas.microsoft.com/office/drawing/2010/main" val="0"/>
              </a:ext>
            </a:extLst>
          </a:blip>
          <a:stretch>
            <a:fillRect/>
          </a:stretch>
        </p:blipFill>
        <p:spPr>
          <a:xfrm>
            <a:off x="7506332" y="5232427"/>
            <a:ext cx="1344300" cy="1344300"/>
          </a:xfrm>
          <a:prstGeom prst="rect">
            <a:avLst/>
          </a:prstGeom>
        </p:spPr>
      </p:pic>
      <p:pic>
        <p:nvPicPr>
          <p:cNvPr id="54" name="図 53"/>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10066588" y="5237225"/>
            <a:ext cx="1344300" cy="1344300"/>
          </a:xfrm>
          <a:prstGeom prst="rect">
            <a:avLst/>
          </a:prstGeom>
        </p:spPr>
      </p:pic>
      <p:sp>
        <p:nvSpPr>
          <p:cNvPr id="55" name="テキスト ボックス 54"/>
          <p:cNvSpPr txBox="1"/>
          <p:nvPr/>
        </p:nvSpPr>
        <p:spPr>
          <a:xfrm>
            <a:off x="369484" y="2232984"/>
            <a:ext cx="1415823" cy="276999"/>
          </a:xfrm>
          <a:prstGeom prst="rect">
            <a:avLst/>
          </a:prstGeom>
          <a:noFill/>
        </p:spPr>
        <p:txBody>
          <a:bodyPr wrap="square" rtlCol="0">
            <a:spAutoFit/>
          </a:bodyPr>
          <a:lstStyle/>
          <a:p>
            <a:r>
              <a:rPr kumimoji="1" lang="en-US" altLang="ja-JP" sz="1200" dirty="0" smtClean="0">
                <a:solidFill>
                  <a:srgbClr val="EC6200"/>
                </a:solidFill>
                <a:latin typeface="Segoe" panose="020B0604020202020204" charset="0"/>
                <a:ea typeface="メイリオ" panose="020B0604030504040204" pitchFamily="50" charset="-128"/>
              </a:rPr>
              <a:t>Key (open)</a:t>
            </a:r>
            <a:endParaRPr kumimoji="1" lang="ja-JP" altLang="en-US" sz="1200" dirty="0">
              <a:solidFill>
                <a:srgbClr val="EC6200"/>
              </a:solidFill>
              <a:latin typeface="Segoe" panose="020B0604020202020204" charset="0"/>
              <a:ea typeface="メイリオ" panose="020B0604030504040204" pitchFamily="50" charset="-128"/>
            </a:endParaRPr>
          </a:p>
        </p:txBody>
      </p:sp>
      <p:sp>
        <p:nvSpPr>
          <p:cNvPr id="56" name="テキスト ボックス 55"/>
          <p:cNvSpPr txBox="1"/>
          <p:nvPr/>
        </p:nvSpPr>
        <p:spPr>
          <a:xfrm>
            <a:off x="2490502" y="2232984"/>
            <a:ext cx="1370392" cy="276999"/>
          </a:xfrm>
          <a:prstGeom prst="rect">
            <a:avLst/>
          </a:prstGeom>
          <a:noFill/>
        </p:spPr>
        <p:txBody>
          <a:bodyPr wrap="square" rtlCol="0">
            <a:spAutoFit/>
          </a:bodyPr>
          <a:lstStyle/>
          <a:p>
            <a:r>
              <a:rPr kumimoji="1" lang="en-US" altLang="ja-JP" sz="1200" dirty="0" smtClean="0">
                <a:solidFill>
                  <a:srgbClr val="EC6200"/>
                </a:solidFill>
                <a:latin typeface="Segoe" panose="020B0604020202020204" charset="0"/>
                <a:ea typeface="メイリオ" panose="020B0604030504040204" pitchFamily="50" charset="-128"/>
              </a:rPr>
              <a:t>Key (lock)</a:t>
            </a:r>
            <a:endParaRPr kumimoji="1" lang="ja-JP" altLang="en-US" sz="1200" dirty="0">
              <a:solidFill>
                <a:srgbClr val="EC6200"/>
              </a:solidFill>
              <a:latin typeface="Segoe" panose="020B0604020202020204" charset="0"/>
              <a:ea typeface="メイリオ" panose="020B0604030504040204" pitchFamily="50" charset="-128"/>
            </a:endParaRPr>
          </a:p>
        </p:txBody>
      </p:sp>
      <p:sp>
        <p:nvSpPr>
          <p:cNvPr id="57" name="テキスト ボックス 56"/>
          <p:cNvSpPr txBox="1"/>
          <p:nvPr/>
        </p:nvSpPr>
        <p:spPr>
          <a:xfrm>
            <a:off x="4848837" y="2232984"/>
            <a:ext cx="741163" cy="276999"/>
          </a:xfrm>
          <a:prstGeom prst="rect">
            <a:avLst/>
          </a:prstGeom>
          <a:noFill/>
        </p:spPr>
        <p:txBody>
          <a:bodyPr wrap="square" rtlCol="0">
            <a:spAutoFit/>
          </a:bodyPr>
          <a:lstStyle/>
          <a:p>
            <a:r>
              <a:rPr kumimoji="1" lang="en-US" altLang="ja-JP" sz="1200" dirty="0" smtClean="0">
                <a:solidFill>
                  <a:srgbClr val="EC6200"/>
                </a:solidFill>
                <a:latin typeface="Segoe" panose="020B0604020202020204" charset="0"/>
                <a:ea typeface="メイリオ" panose="020B0604030504040204" pitchFamily="50" charset="-128"/>
              </a:rPr>
              <a:t>Shield</a:t>
            </a:r>
            <a:endParaRPr kumimoji="1" lang="ja-JP" altLang="en-US" sz="1200" dirty="0">
              <a:solidFill>
                <a:srgbClr val="EC6200"/>
              </a:solidFill>
              <a:latin typeface="Segoe" panose="020B0604020202020204" charset="0"/>
              <a:ea typeface="メイリオ" panose="020B0604030504040204" pitchFamily="50" charset="-128"/>
            </a:endParaRPr>
          </a:p>
        </p:txBody>
      </p:sp>
      <p:sp>
        <p:nvSpPr>
          <p:cNvPr id="58" name="テキスト ボックス 57"/>
          <p:cNvSpPr txBox="1"/>
          <p:nvPr/>
        </p:nvSpPr>
        <p:spPr>
          <a:xfrm>
            <a:off x="7348287" y="2232984"/>
            <a:ext cx="1662682" cy="276999"/>
          </a:xfrm>
          <a:prstGeom prst="rect">
            <a:avLst/>
          </a:prstGeom>
          <a:noFill/>
        </p:spPr>
        <p:txBody>
          <a:bodyPr wrap="square" rtlCol="0">
            <a:spAutoFit/>
          </a:bodyPr>
          <a:lstStyle/>
          <a:p>
            <a:r>
              <a:rPr kumimoji="1" lang="en-US" altLang="ja-JP" sz="1200" dirty="0" smtClean="0">
                <a:solidFill>
                  <a:srgbClr val="EC6200"/>
                </a:solidFill>
                <a:latin typeface="Segoe" panose="020B0604020202020204" charset="0"/>
                <a:ea typeface="メイリオ" panose="020B0604030504040204" pitchFamily="50" charset="-128"/>
              </a:rPr>
              <a:t>Firewall (Fire)</a:t>
            </a:r>
            <a:endParaRPr kumimoji="1" lang="ja-JP" altLang="en-US" sz="1200" dirty="0">
              <a:solidFill>
                <a:srgbClr val="EC6200"/>
              </a:solidFill>
              <a:latin typeface="Segoe" panose="020B0604020202020204" charset="0"/>
              <a:ea typeface="メイリオ" panose="020B0604030504040204" pitchFamily="50" charset="-128"/>
            </a:endParaRPr>
          </a:p>
        </p:txBody>
      </p:sp>
      <p:sp>
        <p:nvSpPr>
          <p:cNvPr id="59" name="テキスト ボックス 58"/>
          <p:cNvSpPr txBox="1"/>
          <p:nvPr/>
        </p:nvSpPr>
        <p:spPr>
          <a:xfrm>
            <a:off x="9976399" y="2232984"/>
            <a:ext cx="876480" cy="276999"/>
          </a:xfrm>
          <a:prstGeom prst="rect">
            <a:avLst/>
          </a:prstGeom>
          <a:noFill/>
        </p:spPr>
        <p:txBody>
          <a:bodyPr wrap="square" rtlCol="0">
            <a:spAutoFit/>
          </a:bodyPr>
          <a:lstStyle/>
          <a:p>
            <a:r>
              <a:rPr kumimoji="1" lang="en-US" altLang="ja-JP" sz="1200" dirty="0" smtClean="0">
                <a:solidFill>
                  <a:srgbClr val="EC6200"/>
                </a:solidFill>
                <a:latin typeface="Segoe" panose="020B0604020202020204" charset="0"/>
                <a:ea typeface="メイリオ" panose="020B0604030504040204" pitchFamily="50" charset="-128"/>
              </a:rPr>
              <a:t>Firewall</a:t>
            </a:r>
            <a:endParaRPr kumimoji="1" lang="ja-JP" altLang="en-US" sz="1200" dirty="0">
              <a:solidFill>
                <a:srgbClr val="EC6200"/>
              </a:solidFill>
              <a:latin typeface="Segoe" panose="020B0604020202020204" charset="0"/>
              <a:ea typeface="メイリオ" panose="020B0604030504040204" pitchFamily="50" charset="-128"/>
            </a:endParaRPr>
          </a:p>
        </p:txBody>
      </p:sp>
      <p:sp>
        <p:nvSpPr>
          <p:cNvPr id="60" name="テキスト ボックス 59"/>
          <p:cNvSpPr txBox="1"/>
          <p:nvPr/>
        </p:nvSpPr>
        <p:spPr>
          <a:xfrm>
            <a:off x="396587" y="3736960"/>
            <a:ext cx="724278" cy="276999"/>
          </a:xfrm>
          <a:prstGeom prst="rect">
            <a:avLst/>
          </a:prstGeom>
          <a:noFill/>
        </p:spPr>
        <p:txBody>
          <a:bodyPr wrap="square" rtlCol="0">
            <a:spAutoFit/>
          </a:bodyPr>
          <a:lstStyle/>
          <a:p>
            <a:r>
              <a:rPr kumimoji="1" lang="en-US" altLang="ja-JP" sz="1200" dirty="0" smtClean="0">
                <a:solidFill>
                  <a:srgbClr val="EC6200"/>
                </a:solidFill>
                <a:latin typeface="Segoe" panose="020B0604020202020204" charset="0"/>
              </a:rPr>
              <a:t>Alert</a:t>
            </a:r>
            <a:endParaRPr kumimoji="1" lang="ja-JP" altLang="en-US" sz="1200" dirty="0">
              <a:solidFill>
                <a:srgbClr val="EC6200"/>
              </a:solidFill>
              <a:latin typeface="Segoe" panose="020B0604020202020204" charset="0"/>
            </a:endParaRPr>
          </a:p>
        </p:txBody>
      </p:sp>
      <p:sp>
        <p:nvSpPr>
          <p:cNvPr id="61" name="テキスト ボックス 60"/>
          <p:cNvSpPr txBox="1"/>
          <p:nvPr/>
        </p:nvSpPr>
        <p:spPr>
          <a:xfrm>
            <a:off x="2518706" y="3736960"/>
            <a:ext cx="425211" cy="276999"/>
          </a:xfrm>
          <a:prstGeom prst="rect">
            <a:avLst/>
          </a:prstGeom>
          <a:noFill/>
        </p:spPr>
        <p:txBody>
          <a:bodyPr wrap="square" rtlCol="0">
            <a:spAutoFit/>
          </a:bodyPr>
          <a:lstStyle/>
          <a:p>
            <a:r>
              <a:rPr kumimoji="1" lang="en-US" altLang="ja-JP" sz="1200" dirty="0" smtClean="0">
                <a:solidFill>
                  <a:srgbClr val="EC6200"/>
                </a:solidFill>
                <a:latin typeface="Segoe" panose="020B0604020202020204" charset="0"/>
              </a:rPr>
              <a:t>Key</a:t>
            </a:r>
            <a:endParaRPr kumimoji="1" lang="ja-JP" altLang="en-US" sz="1200" dirty="0">
              <a:solidFill>
                <a:srgbClr val="EC6200"/>
              </a:solidFill>
              <a:latin typeface="Segoe" panose="020B0604020202020204" charset="0"/>
            </a:endParaRPr>
          </a:p>
        </p:txBody>
      </p:sp>
      <p:sp>
        <p:nvSpPr>
          <p:cNvPr id="62" name="テキスト ボックス 61"/>
          <p:cNvSpPr txBox="1"/>
          <p:nvPr/>
        </p:nvSpPr>
        <p:spPr>
          <a:xfrm>
            <a:off x="4863172" y="3736960"/>
            <a:ext cx="1030942" cy="276999"/>
          </a:xfrm>
          <a:prstGeom prst="rect">
            <a:avLst/>
          </a:prstGeom>
          <a:noFill/>
        </p:spPr>
        <p:txBody>
          <a:bodyPr wrap="square" rtlCol="0">
            <a:spAutoFit/>
          </a:bodyPr>
          <a:lstStyle/>
          <a:p>
            <a:r>
              <a:rPr kumimoji="1" lang="en-US" altLang="ja-JP" sz="1200" dirty="0" err="1" smtClean="0">
                <a:solidFill>
                  <a:srgbClr val="EC6200"/>
                </a:solidFill>
                <a:latin typeface="Segoe" panose="020B0604020202020204" charset="0"/>
              </a:rPr>
              <a:t>Badman</a:t>
            </a:r>
            <a:endParaRPr kumimoji="1" lang="ja-JP" altLang="en-US" sz="1200" dirty="0">
              <a:solidFill>
                <a:srgbClr val="EC6200"/>
              </a:solidFill>
              <a:latin typeface="Segoe" panose="020B0604020202020204" charset="0"/>
            </a:endParaRPr>
          </a:p>
        </p:txBody>
      </p:sp>
      <p:sp>
        <p:nvSpPr>
          <p:cNvPr id="63" name="テキスト ボックス 62"/>
          <p:cNvSpPr txBox="1"/>
          <p:nvPr/>
        </p:nvSpPr>
        <p:spPr>
          <a:xfrm>
            <a:off x="7364801" y="3736960"/>
            <a:ext cx="774861" cy="276999"/>
          </a:xfrm>
          <a:prstGeom prst="rect">
            <a:avLst/>
          </a:prstGeom>
          <a:noFill/>
        </p:spPr>
        <p:txBody>
          <a:bodyPr wrap="square" rtlCol="0">
            <a:spAutoFit/>
          </a:bodyPr>
          <a:lstStyle/>
          <a:p>
            <a:r>
              <a:rPr kumimoji="1" lang="en-US" altLang="ja-JP" sz="1200" dirty="0" smtClean="0">
                <a:solidFill>
                  <a:srgbClr val="EC6200"/>
                </a:solidFill>
                <a:latin typeface="Segoe" panose="020B0604020202020204" charset="0"/>
              </a:rPr>
              <a:t>Virus</a:t>
            </a:r>
            <a:endParaRPr kumimoji="1" lang="ja-JP" altLang="en-US" sz="1200" dirty="0">
              <a:solidFill>
                <a:srgbClr val="EC6200"/>
              </a:solidFill>
              <a:latin typeface="Segoe" panose="020B0604020202020204" charset="0"/>
            </a:endParaRPr>
          </a:p>
        </p:txBody>
      </p:sp>
      <p:sp>
        <p:nvSpPr>
          <p:cNvPr id="64" name="テキスト ボックス 63"/>
          <p:cNvSpPr txBox="1"/>
          <p:nvPr/>
        </p:nvSpPr>
        <p:spPr>
          <a:xfrm>
            <a:off x="9973764" y="3736960"/>
            <a:ext cx="1223890" cy="276999"/>
          </a:xfrm>
          <a:prstGeom prst="rect">
            <a:avLst/>
          </a:prstGeom>
          <a:noFill/>
        </p:spPr>
        <p:txBody>
          <a:bodyPr wrap="square" rtlCol="0">
            <a:spAutoFit/>
          </a:bodyPr>
          <a:lstStyle/>
          <a:p>
            <a:r>
              <a:rPr kumimoji="1" lang="en-US" altLang="ja-JP" sz="1200" dirty="0" smtClean="0">
                <a:solidFill>
                  <a:srgbClr val="EC6200"/>
                </a:solidFill>
                <a:latin typeface="Segoe" panose="020B0604020202020204" charset="0"/>
              </a:rPr>
              <a:t>Smartphone</a:t>
            </a:r>
            <a:endParaRPr kumimoji="1" lang="ja-JP" altLang="en-US" sz="1200" dirty="0">
              <a:solidFill>
                <a:srgbClr val="EC6200"/>
              </a:solidFill>
              <a:latin typeface="Segoe" panose="020B0604020202020204" charset="0"/>
            </a:endParaRPr>
          </a:p>
        </p:txBody>
      </p:sp>
      <p:sp>
        <p:nvSpPr>
          <p:cNvPr id="65" name="テキスト ボックス 64"/>
          <p:cNvSpPr txBox="1"/>
          <p:nvPr/>
        </p:nvSpPr>
        <p:spPr>
          <a:xfrm>
            <a:off x="397505" y="5045357"/>
            <a:ext cx="1020340" cy="276999"/>
          </a:xfrm>
          <a:prstGeom prst="rect">
            <a:avLst/>
          </a:prstGeom>
          <a:noFill/>
        </p:spPr>
        <p:txBody>
          <a:bodyPr wrap="square" rtlCol="0">
            <a:spAutoFit/>
          </a:bodyPr>
          <a:lstStyle/>
          <a:p>
            <a:r>
              <a:rPr kumimoji="1" lang="en-US" altLang="ja-JP" sz="1200" dirty="0" smtClean="0">
                <a:solidFill>
                  <a:srgbClr val="EC6200"/>
                </a:solidFill>
                <a:latin typeface="Segoe" panose="020B0604020202020204" charset="0"/>
              </a:rPr>
              <a:t>Desktop</a:t>
            </a:r>
            <a:endParaRPr kumimoji="1" lang="ja-JP" altLang="en-US" sz="1200" dirty="0">
              <a:solidFill>
                <a:srgbClr val="EC6200"/>
              </a:solidFill>
              <a:latin typeface="Segoe" panose="020B0604020202020204" charset="0"/>
            </a:endParaRPr>
          </a:p>
        </p:txBody>
      </p:sp>
      <p:sp>
        <p:nvSpPr>
          <p:cNvPr id="66" name="テキスト ボックス 65"/>
          <p:cNvSpPr txBox="1"/>
          <p:nvPr/>
        </p:nvSpPr>
        <p:spPr>
          <a:xfrm>
            <a:off x="2510811" y="5045357"/>
            <a:ext cx="1017669" cy="276999"/>
          </a:xfrm>
          <a:prstGeom prst="rect">
            <a:avLst/>
          </a:prstGeom>
          <a:noFill/>
        </p:spPr>
        <p:txBody>
          <a:bodyPr wrap="square" rtlCol="0">
            <a:spAutoFit/>
          </a:bodyPr>
          <a:lstStyle/>
          <a:p>
            <a:r>
              <a:rPr kumimoji="1" lang="en-US" altLang="ja-JP" sz="1200" dirty="0" smtClean="0">
                <a:solidFill>
                  <a:srgbClr val="EC6200"/>
                </a:solidFill>
                <a:latin typeface="Segoe" panose="020B0604020202020204" charset="0"/>
              </a:rPr>
              <a:t>Internet</a:t>
            </a:r>
            <a:endParaRPr kumimoji="1" lang="ja-JP" altLang="en-US" sz="1200" dirty="0">
              <a:solidFill>
                <a:srgbClr val="EC6200"/>
              </a:solidFill>
              <a:latin typeface="Segoe" panose="020B0604020202020204" charset="0"/>
            </a:endParaRPr>
          </a:p>
        </p:txBody>
      </p:sp>
      <p:sp>
        <p:nvSpPr>
          <p:cNvPr id="67" name="テキスト ボックス 66"/>
          <p:cNvSpPr txBox="1"/>
          <p:nvPr/>
        </p:nvSpPr>
        <p:spPr>
          <a:xfrm>
            <a:off x="4890750" y="5045357"/>
            <a:ext cx="806770" cy="276999"/>
          </a:xfrm>
          <a:prstGeom prst="rect">
            <a:avLst/>
          </a:prstGeom>
          <a:noFill/>
        </p:spPr>
        <p:txBody>
          <a:bodyPr wrap="square" rtlCol="0">
            <a:spAutoFit/>
          </a:bodyPr>
          <a:lstStyle/>
          <a:p>
            <a:r>
              <a:rPr kumimoji="1" lang="en-US" altLang="ja-JP" sz="1200" dirty="0" smtClean="0">
                <a:solidFill>
                  <a:srgbClr val="EC6200"/>
                </a:solidFill>
                <a:latin typeface="Segoe" panose="020B0604020202020204" charset="0"/>
              </a:rPr>
              <a:t>Cloud</a:t>
            </a:r>
            <a:endParaRPr kumimoji="1" lang="ja-JP" altLang="en-US" sz="1200" dirty="0">
              <a:solidFill>
                <a:srgbClr val="EC6200"/>
              </a:solidFill>
              <a:latin typeface="Segoe" panose="020B0604020202020204" charset="0"/>
            </a:endParaRPr>
          </a:p>
        </p:txBody>
      </p:sp>
      <p:sp>
        <p:nvSpPr>
          <p:cNvPr id="68" name="テキスト ボックス 67"/>
          <p:cNvSpPr txBox="1"/>
          <p:nvPr/>
        </p:nvSpPr>
        <p:spPr>
          <a:xfrm>
            <a:off x="7394816" y="5045357"/>
            <a:ext cx="862831" cy="276999"/>
          </a:xfrm>
          <a:prstGeom prst="rect">
            <a:avLst/>
          </a:prstGeom>
          <a:noFill/>
        </p:spPr>
        <p:txBody>
          <a:bodyPr wrap="square" rtlCol="0">
            <a:spAutoFit/>
          </a:bodyPr>
          <a:lstStyle/>
          <a:p>
            <a:r>
              <a:rPr kumimoji="1" lang="en-US" altLang="ja-JP" sz="1200" dirty="0" err="1" smtClean="0">
                <a:solidFill>
                  <a:srgbClr val="EC6200"/>
                </a:solidFill>
                <a:latin typeface="Segoe" panose="020B0604020202020204" charset="0"/>
              </a:rPr>
              <a:t>Strage</a:t>
            </a:r>
            <a:endParaRPr kumimoji="1" lang="ja-JP" altLang="en-US" sz="1200" dirty="0">
              <a:solidFill>
                <a:srgbClr val="EC6200"/>
              </a:solidFill>
              <a:latin typeface="Segoe" panose="020B0604020202020204" charset="0"/>
            </a:endParaRPr>
          </a:p>
        </p:txBody>
      </p:sp>
      <p:sp>
        <p:nvSpPr>
          <p:cNvPr id="69" name="テキスト ボックス 68"/>
          <p:cNvSpPr txBox="1"/>
          <p:nvPr/>
        </p:nvSpPr>
        <p:spPr>
          <a:xfrm>
            <a:off x="9981496" y="5045357"/>
            <a:ext cx="860162" cy="276999"/>
          </a:xfrm>
          <a:prstGeom prst="rect">
            <a:avLst/>
          </a:prstGeom>
          <a:noFill/>
        </p:spPr>
        <p:txBody>
          <a:bodyPr wrap="square" rtlCol="0">
            <a:spAutoFit/>
          </a:bodyPr>
          <a:lstStyle/>
          <a:p>
            <a:r>
              <a:rPr kumimoji="1" lang="en-US" altLang="ja-JP" sz="1200" dirty="0" smtClean="0">
                <a:solidFill>
                  <a:srgbClr val="EC6200"/>
                </a:solidFill>
                <a:latin typeface="Segoe" panose="020B0604020202020204" charset="0"/>
              </a:rPr>
              <a:t>Folder</a:t>
            </a:r>
            <a:endParaRPr kumimoji="1" lang="ja-JP" altLang="en-US" sz="1200" dirty="0">
              <a:solidFill>
                <a:srgbClr val="EC6200"/>
              </a:solidFill>
              <a:latin typeface="Segoe" panose="020B0604020202020204" charset="0"/>
            </a:endParaRPr>
          </a:p>
        </p:txBody>
      </p:sp>
      <p:sp>
        <p:nvSpPr>
          <p:cNvPr id="70" name="テキスト ボックス 69"/>
          <p:cNvSpPr txBox="1"/>
          <p:nvPr/>
        </p:nvSpPr>
        <p:spPr>
          <a:xfrm>
            <a:off x="435651" y="6575672"/>
            <a:ext cx="1219794" cy="276999"/>
          </a:xfrm>
          <a:prstGeom prst="rect">
            <a:avLst/>
          </a:prstGeom>
          <a:noFill/>
        </p:spPr>
        <p:txBody>
          <a:bodyPr wrap="square" rtlCol="0">
            <a:spAutoFit/>
          </a:bodyPr>
          <a:lstStyle/>
          <a:p>
            <a:r>
              <a:rPr kumimoji="1" lang="en-US" altLang="ja-JP" sz="1200" dirty="0" smtClean="0">
                <a:solidFill>
                  <a:srgbClr val="EC6200"/>
                </a:solidFill>
                <a:latin typeface="Segoe" panose="020B0604020202020204" charset="0"/>
              </a:rPr>
              <a:t>Fishing Site</a:t>
            </a:r>
            <a:endParaRPr kumimoji="1" lang="ja-JP" altLang="en-US" sz="1200" dirty="0">
              <a:solidFill>
                <a:srgbClr val="EC6200"/>
              </a:solidFill>
              <a:latin typeface="Segoe" panose="020B0604020202020204" charset="0"/>
            </a:endParaRPr>
          </a:p>
        </p:txBody>
      </p:sp>
      <p:sp>
        <p:nvSpPr>
          <p:cNvPr id="71" name="テキスト ボックス 70"/>
          <p:cNvSpPr txBox="1"/>
          <p:nvPr/>
        </p:nvSpPr>
        <p:spPr>
          <a:xfrm>
            <a:off x="2581351" y="6575672"/>
            <a:ext cx="844630" cy="276999"/>
          </a:xfrm>
          <a:prstGeom prst="rect">
            <a:avLst/>
          </a:prstGeom>
          <a:noFill/>
        </p:spPr>
        <p:txBody>
          <a:bodyPr wrap="square" rtlCol="0">
            <a:spAutoFit/>
          </a:bodyPr>
          <a:lstStyle/>
          <a:p>
            <a:r>
              <a:rPr kumimoji="1" lang="en-US" altLang="ja-JP" sz="1200" dirty="0" smtClean="0">
                <a:solidFill>
                  <a:srgbClr val="EC6200"/>
                </a:solidFill>
                <a:latin typeface="Segoe" panose="020B0604020202020204" charset="0"/>
              </a:rPr>
              <a:t>Alert 2</a:t>
            </a:r>
            <a:endParaRPr kumimoji="1" lang="ja-JP" altLang="en-US" sz="1200" dirty="0">
              <a:solidFill>
                <a:srgbClr val="EC6200"/>
              </a:solidFill>
              <a:latin typeface="Segoe" panose="020B0604020202020204" charset="0"/>
            </a:endParaRPr>
          </a:p>
        </p:txBody>
      </p:sp>
      <p:sp>
        <p:nvSpPr>
          <p:cNvPr id="72" name="テキスト ボックス 71"/>
          <p:cNvSpPr txBox="1"/>
          <p:nvPr/>
        </p:nvSpPr>
        <p:spPr>
          <a:xfrm>
            <a:off x="4887016" y="6575672"/>
            <a:ext cx="1153886" cy="276999"/>
          </a:xfrm>
          <a:prstGeom prst="rect">
            <a:avLst/>
          </a:prstGeom>
          <a:noFill/>
        </p:spPr>
        <p:txBody>
          <a:bodyPr wrap="square" rtlCol="0">
            <a:spAutoFit/>
          </a:bodyPr>
          <a:lstStyle/>
          <a:p>
            <a:r>
              <a:rPr kumimoji="1" lang="en-US" altLang="ja-JP" sz="1200" dirty="0" smtClean="0">
                <a:solidFill>
                  <a:srgbClr val="EC6200"/>
                </a:solidFill>
                <a:latin typeface="Segoe" panose="020B0604020202020204" charset="0"/>
              </a:rPr>
              <a:t>Document</a:t>
            </a:r>
            <a:endParaRPr kumimoji="1" lang="ja-JP" altLang="en-US" sz="1200" dirty="0">
              <a:solidFill>
                <a:srgbClr val="EC6200"/>
              </a:solidFill>
              <a:latin typeface="Segoe" panose="020B0604020202020204" charset="0"/>
            </a:endParaRPr>
          </a:p>
        </p:txBody>
      </p:sp>
      <p:sp>
        <p:nvSpPr>
          <p:cNvPr id="73" name="テキスト ボックス 72"/>
          <p:cNvSpPr txBox="1"/>
          <p:nvPr/>
        </p:nvSpPr>
        <p:spPr>
          <a:xfrm>
            <a:off x="7409363" y="6575672"/>
            <a:ext cx="651976" cy="276999"/>
          </a:xfrm>
          <a:prstGeom prst="rect">
            <a:avLst/>
          </a:prstGeom>
          <a:noFill/>
        </p:spPr>
        <p:txBody>
          <a:bodyPr wrap="square" rtlCol="0">
            <a:spAutoFit/>
          </a:bodyPr>
          <a:lstStyle/>
          <a:p>
            <a:r>
              <a:rPr kumimoji="1" lang="en-US" altLang="ja-JP" sz="1200" dirty="0" smtClean="0">
                <a:solidFill>
                  <a:srgbClr val="EC6200"/>
                </a:solidFill>
                <a:latin typeface="Segoe" panose="020B0604020202020204" charset="0"/>
              </a:rPr>
              <a:t>Mail</a:t>
            </a:r>
            <a:endParaRPr kumimoji="1" lang="ja-JP" altLang="en-US" sz="1200" dirty="0">
              <a:solidFill>
                <a:srgbClr val="EC6200"/>
              </a:solidFill>
              <a:latin typeface="Segoe" panose="020B0604020202020204" charset="0"/>
            </a:endParaRPr>
          </a:p>
        </p:txBody>
      </p:sp>
      <p:sp>
        <p:nvSpPr>
          <p:cNvPr id="74" name="テキスト ボックス 73"/>
          <p:cNvSpPr txBox="1"/>
          <p:nvPr/>
        </p:nvSpPr>
        <p:spPr>
          <a:xfrm>
            <a:off x="10033751" y="6575672"/>
            <a:ext cx="1077840" cy="276999"/>
          </a:xfrm>
          <a:prstGeom prst="rect">
            <a:avLst/>
          </a:prstGeom>
          <a:noFill/>
        </p:spPr>
        <p:txBody>
          <a:bodyPr wrap="square" rtlCol="0">
            <a:spAutoFit/>
          </a:bodyPr>
          <a:lstStyle/>
          <a:p>
            <a:r>
              <a:rPr kumimoji="1" lang="en-US" altLang="ja-JP" sz="1200" dirty="0" err="1" smtClean="0">
                <a:solidFill>
                  <a:srgbClr val="EC6200"/>
                </a:solidFill>
                <a:latin typeface="Segoe" panose="020B0604020202020204" charset="0"/>
              </a:rPr>
              <a:t>WiFi</a:t>
            </a:r>
            <a:r>
              <a:rPr kumimoji="1" lang="en-US" altLang="ja-JP" sz="1200" dirty="0" smtClean="0">
                <a:solidFill>
                  <a:srgbClr val="EC6200"/>
                </a:solidFill>
                <a:latin typeface="Segoe" panose="020B0604020202020204" charset="0"/>
              </a:rPr>
              <a:t> Spot</a:t>
            </a:r>
            <a:endParaRPr kumimoji="1" lang="ja-JP" altLang="en-US" sz="1200" dirty="0">
              <a:solidFill>
                <a:srgbClr val="EC6200"/>
              </a:solidFill>
              <a:latin typeface="Segoe" panose="020B0604020202020204" charset="0"/>
            </a:endParaRPr>
          </a:p>
        </p:txBody>
      </p:sp>
      <p:sp>
        <p:nvSpPr>
          <p:cNvPr id="75" name="TextBox 4"/>
          <p:cNvSpPr txBox="1"/>
          <p:nvPr/>
        </p:nvSpPr>
        <p:spPr>
          <a:xfrm>
            <a:off x="375384" y="189367"/>
            <a:ext cx="4616648" cy="830997"/>
          </a:xfrm>
          <a:prstGeom prst="rect">
            <a:avLst/>
          </a:prstGeom>
          <a:noFill/>
        </p:spPr>
        <p:txBody>
          <a:bodyPr wrap="none" lIns="0" tIns="0" rIns="0" bIns="0" rtlCol="0">
            <a:spAutoFit/>
          </a:bodyPr>
          <a:lstStyle/>
          <a:p>
            <a:r>
              <a:rPr lang="ja-JP" altLang="en-US" b="1" dirty="0">
                <a:latin typeface="メイリオ" panose="020B0604030504040204" pitchFamily="50" charset="-128"/>
                <a:ea typeface="メイリオ" panose="020B0604030504040204" pitchFamily="50" charset="-128"/>
              </a:rPr>
              <a:t>最新版の</a:t>
            </a:r>
            <a:r>
              <a:rPr lang="en-US" altLang="ja-JP" b="1" dirty="0">
                <a:latin typeface="メイリオ" panose="020B0604030504040204" pitchFamily="50" charset="-128"/>
                <a:ea typeface="メイリオ" panose="020B0604030504040204" pitchFamily="50" charset="-128"/>
              </a:rPr>
              <a:t>Office</a:t>
            </a:r>
            <a:r>
              <a:rPr lang="ja-JP" altLang="en-US" b="1" dirty="0">
                <a:latin typeface="メイリオ" panose="020B0604030504040204" pitchFamily="50" charset="-128"/>
                <a:ea typeface="メイリオ" panose="020B0604030504040204" pitchFamily="50" charset="-128"/>
              </a:rPr>
              <a:t>で実現する</a:t>
            </a:r>
            <a:endParaRPr lang="en-US" altLang="ja-JP" b="1" dirty="0">
              <a:latin typeface="メイリオ" panose="020B0604030504040204" pitchFamily="50" charset="-128"/>
              <a:ea typeface="メイリオ" panose="020B0604030504040204" pitchFamily="50" charset="-128"/>
            </a:endParaRPr>
          </a:p>
          <a:p>
            <a:r>
              <a:rPr lang="ja-JP" altLang="en-US" b="1" dirty="0">
                <a:latin typeface="メイリオ" panose="020B0604030504040204" pitchFamily="50" charset="-128"/>
                <a:ea typeface="メイリオ" panose="020B0604030504040204" pitchFamily="50" charset="-128"/>
              </a:rPr>
              <a:t>マイナンバーセキュリティ対策キャンペーン</a:t>
            </a:r>
            <a:endParaRPr lang="en-US" altLang="ja-JP" b="1" dirty="0">
              <a:latin typeface="メイリオ" panose="020B0604030504040204" pitchFamily="50" charset="-128"/>
              <a:ea typeface="メイリオ" panose="020B0604030504040204" pitchFamily="50" charset="-128"/>
            </a:endParaRPr>
          </a:p>
          <a:p>
            <a:endParaRPr lang="en-US" dirty="0" smtClean="0">
              <a:gradFill>
                <a:gsLst>
                  <a:gs pos="5417">
                    <a:srgbClr val="333333"/>
                  </a:gs>
                  <a:gs pos="15000">
                    <a:srgbClr val="333333"/>
                  </a:gs>
                </a:gsLst>
                <a:lin ang="5400000" scaled="0"/>
              </a:gradFill>
            </a:endParaRPr>
          </a:p>
        </p:txBody>
      </p:sp>
    </p:spTree>
    <p:extLst>
      <p:ext uri="{BB962C8B-B14F-4D97-AF65-F5344CB8AC3E}">
        <p14:creationId xmlns:p14="http://schemas.microsoft.com/office/powerpoint/2010/main" val="309499392"/>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white">
          <a:xfrm>
            <a:off x="0" y="914400"/>
            <a:ext cx="12188825" cy="5943602"/>
          </a:xfrm>
          <a:prstGeom prst="rect">
            <a:avLst/>
          </a:prstGeom>
          <a:solidFill>
            <a:schemeClr val="tx1"/>
          </a:solidFill>
          <a:ln>
            <a:noFill/>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1400" dirty="0">
              <a:gradFill>
                <a:gsLst>
                  <a:gs pos="0">
                    <a:srgbClr val="FFFFFF"/>
                  </a:gs>
                  <a:gs pos="100000">
                    <a:srgbClr val="FFFFFF"/>
                  </a:gs>
                </a:gsLst>
                <a:lin ang="5400000" scaled="0"/>
              </a:gradFill>
            </a:endParaRPr>
          </a:p>
        </p:txBody>
      </p:sp>
      <p:pic>
        <p:nvPicPr>
          <p:cNvPr id="2" name="図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48826" y="3149748"/>
            <a:ext cx="1097282" cy="1097282"/>
          </a:xfrm>
          <a:prstGeom prst="rect">
            <a:avLst/>
          </a:prstGeom>
        </p:spPr>
      </p:pic>
      <p:pic>
        <p:nvPicPr>
          <p:cNvPr id="3" name="図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44310" y="3107938"/>
            <a:ext cx="1097282" cy="1097282"/>
          </a:xfrm>
          <a:prstGeom prst="rect">
            <a:avLst/>
          </a:prstGeom>
        </p:spPr>
      </p:pic>
      <p:pic>
        <p:nvPicPr>
          <p:cNvPr id="5" name="図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46568" y="3219607"/>
            <a:ext cx="1097282" cy="1097282"/>
          </a:xfrm>
          <a:prstGeom prst="rect">
            <a:avLst/>
          </a:prstGeom>
        </p:spPr>
      </p:pic>
      <p:pic>
        <p:nvPicPr>
          <p:cNvPr id="53" name="図 5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48826" y="1444943"/>
            <a:ext cx="1097282" cy="1097282"/>
          </a:xfrm>
          <a:prstGeom prst="rect">
            <a:avLst/>
          </a:prstGeom>
        </p:spPr>
      </p:pic>
      <p:pic>
        <p:nvPicPr>
          <p:cNvPr id="178" name="図 17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486332" y="4961442"/>
            <a:ext cx="1097282" cy="1097282"/>
          </a:xfrm>
          <a:prstGeom prst="rect">
            <a:avLst/>
          </a:prstGeom>
        </p:spPr>
      </p:pic>
      <p:pic>
        <p:nvPicPr>
          <p:cNvPr id="181" name="図 18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20889" y="5134776"/>
            <a:ext cx="1097282" cy="1097282"/>
          </a:xfrm>
          <a:prstGeom prst="rect">
            <a:avLst/>
          </a:prstGeom>
        </p:spPr>
      </p:pic>
      <p:pic>
        <p:nvPicPr>
          <p:cNvPr id="182" name="図 18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349547" y="4961442"/>
            <a:ext cx="1097282" cy="1097282"/>
          </a:xfrm>
          <a:prstGeom prst="rect">
            <a:avLst/>
          </a:prstGeom>
        </p:spPr>
      </p:pic>
      <p:pic>
        <p:nvPicPr>
          <p:cNvPr id="183" name="図 18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85503" y="3219607"/>
            <a:ext cx="1097282" cy="1097282"/>
          </a:xfrm>
          <a:prstGeom prst="rect">
            <a:avLst/>
          </a:prstGeom>
        </p:spPr>
      </p:pic>
      <p:pic>
        <p:nvPicPr>
          <p:cNvPr id="184" name="図 183"/>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948078" y="4961442"/>
            <a:ext cx="1097282" cy="1097282"/>
          </a:xfrm>
          <a:prstGeom prst="rect">
            <a:avLst/>
          </a:prstGeom>
        </p:spPr>
      </p:pic>
      <p:pic>
        <p:nvPicPr>
          <p:cNvPr id="185" name="図 184"/>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356137" y="1402812"/>
            <a:ext cx="1097282" cy="1097282"/>
          </a:xfrm>
          <a:prstGeom prst="rect">
            <a:avLst/>
          </a:prstGeom>
        </p:spPr>
      </p:pic>
      <p:pic>
        <p:nvPicPr>
          <p:cNvPr id="186" name="図 185"/>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848826" y="4961442"/>
            <a:ext cx="1097282" cy="1097282"/>
          </a:xfrm>
          <a:prstGeom prst="rect">
            <a:avLst/>
          </a:prstGeom>
        </p:spPr>
      </p:pic>
      <p:pic>
        <p:nvPicPr>
          <p:cNvPr id="187" name="図 186"/>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948078" y="1472415"/>
            <a:ext cx="1097282" cy="1097282"/>
          </a:xfrm>
          <a:prstGeom prst="rect">
            <a:avLst/>
          </a:prstGeom>
        </p:spPr>
      </p:pic>
      <p:pic>
        <p:nvPicPr>
          <p:cNvPr id="188" name="図 187"/>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5346568" y="1402812"/>
            <a:ext cx="1097282" cy="1097282"/>
          </a:xfrm>
          <a:prstGeom prst="rect">
            <a:avLst/>
          </a:prstGeom>
        </p:spPr>
      </p:pic>
      <p:pic>
        <p:nvPicPr>
          <p:cNvPr id="189" name="図 188"/>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711205" y="1402812"/>
            <a:ext cx="1097282" cy="1097282"/>
          </a:xfrm>
          <a:prstGeom prst="rect">
            <a:avLst/>
          </a:prstGeom>
        </p:spPr>
      </p:pic>
      <p:pic>
        <p:nvPicPr>
          <p:cNvPr id="190" name="図 189"/>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0486332" y="3105862"/>
            <a:ext cx="1097282" cy="1097282"/>
          </a:xfrm>
          <a:prstGeom prst="rect">
            <a:avLst/>
          </a:prstGeom>
        </p:spPr>
      </p:pic>
      <p:sp>
        <p:nvSpPr>
          <p:cNvPr id="191" name="TextBox 3"/>
          <p:cNvSpPr txBox="1"/>
          <p:nvPr/>
        </p:nvSpPr>
        <p:spPr bwMode="black">
          <a:xfrm>
            <a:off x="383810" y="2642021"/>
            <a:ext cx="949949" cy="184666"/>
          </a:xfrm>
          <a:prstGeom prst="rect">
            <a:avLst/>
          </a:prstGeom>
          <a:noFill/>
        </p:spPr>
        <p:txBody>
          <a:bodyPr wrap="none" lIns="82305" tIns="0" rIns="0" bIns="0" rtlCol="0">
            <a:spAutoFit/>
          </a:bodyPr>
          <a:lstStyle/>
          <a:p>
            <a:r>
              <a:rPr lang="en-US" altLang="ja-JP" sz="1200" dirty="0" smtClean="0">
                <a:solidFill>
                  <a:schemeClr val="bg1"/>
                </a:solidFill>
                <a:latin typeface="Segoe" pitchFamily="34" charset="0"/>
              </a:rPr>
              <a:t>Smart Phone</a:t>
            </a:r>
            <a:endParaRPr lang="en-US" sz="1200" dirty="0">
              <a:solidFill>
                <a:schemeClr val="bg1"/>
              </a:solidFill>
              <a:latin typeface="Segoe" pitchFamily="34" charset="0"/>
            </a:endParaRPr>
          </a:p>
        </p:txBody>
      </p:sp>
      <p:sp>
        <p:nvSpPr>
          <p:cNvPr id="192" name="TextBox 3"/>
          <p:cNvSpPr txBox="1"/>
          <p:nvPr/>
        </p:nvSpPr>
        <p:spPr bwMode="black">
          <a:xfrm>
            <a:off x="2537986" y="2642021"/>
            <a:ext cx="634542" cy="184666"/>
          </a:xfrm>
          <a:prstGeom prst="rect">
            <a:avLst/>
          </a:prstGeom>
          <a:noFill/>
        </p:spPr>
        <p:txBody>
          <a:bodyPr wrap="none" lIns="82305" tIns="0" rIns="0" bIns="0" rtlCol="0">
            <a:spAutoFit/>
          </a:bodyPr>
          <a:lstStyle/>
          <a:p>
            <a:r>
              <a:rPr lang="en-US" sz="1200" dirty="0" smtClean="0">
                <a:solidFill>
                  <a:schemeClr val="bg1"/>
                </a:solidFill>
                <a:latin typeface="Segoe" pitchFamily="34" charset="0"/>
              </a:rPr>
              <a:t>Building</a:t>
            </a:r>
            <a:endParaRPr lang="en-US" sz="1200" dirty="0">
              <a:solidFill>
                <a:schemeClr val="bg1"/>
              </a:solidFill>
              <a:latin typeface="Segoe" pitchFamily="34" charset="0"/>
            </a:endParaRPr>
          </a:p>
        </p:txBody>
      </p:sp>
      <p:sp>
        <p:nvSpPr>
          <p:cNvPr id="193" name="TextBox 3"/>
          <p:cNvSpPr txBox="1"/>
          <p:nvPr/>
        </p:nvSpPr>
        <p:spPr bwMode="black">
          <a:xfrm>
            <a:off x="5029297" y="2657269"/>
            <a:ext cx="310735" cy="184666"/>
          </a:xfrm>
          <a:prstGeom prst="rect">
            <a:avLst/>
          </a:prstGeom>
          <a:noFill/>
        </p:spPr>
        <p:txBody>
          <a:bodyPr wrap="none" lIns="82305" tIns="0" rIns="0" bIns="0" rtlCol="0">
            <a:spAutoFit/>
          </a:bodyPr>
          <a:lstStyle/>
          <a:p>
            <a:r>
              <a:rPr lang="en-US" sz="1200" dirty="0" smtClean="0">
                <a:solidFill>
                  <a:schemeClr val="bg1"/>
                </a:solidFill>
                <a:latin typeface="Segoe" pitchFamily="34" charset="0"/>
              </a:rPr>
              <a:t>File</a:t>
            </a:r>
            <a:endParaRPr lang="en-US" sz="1200" dirty="0">
              <a:solidFill>
                <a:schemeClr val="bg1"/>
              </a:solidFill>
              <a:latin typeface="Segoe" pitchFamily="34" charset="0"/>
            </a:endParaRPr>
          </a:p>
        </p:txBody>
      </p:sp>
      <p:sp>
        <p:nvSpPr>
          <p:cNvPr id="194" name="TextBox 3"/>
          <p:cNvSpPr txBox="1"/>
          <p:nvPr/>
        </p:nvSpPr>
        <p:spPr bwMode="black">
          <a:xfrm>
            <a:off x="7350338" y="2660470"/>
            <a:ext cx="968489" cy="184666"/>
          </a:xfrm>
          <a:prstGeom prst="rect">
            <a:avLst/>
          </a:prstGeom>
          <a:noFill/>
        </p:spPr>
        <p:txBody>
          <a:bodyPr wrap="square" lIns="82305" tIns="0" rIns="0" bIns="0" rtlCol="0">
            <a:spAutoFit/>
          </a:bodyPr>
          <a:lstStyle/>
          <a:p>
            <a:r>
              <a:rPr lang="en-US" sz="1200" dirty="0" smtClean="0">
                <a:solidFill>
                  <a:schemeClr val="bg1"/>
                </a:solidFill>
                <a:latin typeface="Segoe" pitchFamily="34" charset="0"/>
              </a:rPr>
              <a:t>DETABASE 1</a:t>
            </a:r>
            <a:endParaRPr lang="en-US" sz="1200" dirty="0">
              <a:solidFill>
                <a:schemeClr val="bg1"/>
              </a:solidFill>
              <a:latin typeface="Segoe" pitchFamily="34" charset="0"/>
            </a:endParaRPr>
          </a:p>
        </p:txBody>
      </p:sp>
      <p:sp>
        <p:nvSpPr>
          <p:cNvPr id="195" name="TextBox 3"/>
          <p:cNvSpPr txBox="1"/>
          <p:nvPr/>
        </p:nvSpPr>
        <p:spPr bwMode="black">
          <a:xfrm>
            <a:off x="9871892" y="2642021"/>
            <a:ext cx="968489" cy="184666"/>
          </a:xfrm>
          <a:prstGeom prst="rect">
            <a:avLst/>
          </a:prstGeom>
          <a:noFill/>
        </p:spPr>
        <p:txBody>
          <a:bodyPr wrap="square" lIns="82305" tIns="0" rIns="0" bIns="0" rtlCol="0">
            <a:spAutoFit/>
          </a:bodyPr>
          <a:lstStyle/>
          <a:p>
            <a:r>
              <a:rPr lang="en-US" sz="1200" dirty="0" smtClean="0">
                <a:solidFill>
                  <a:schemeClr val="bg1"/>
                </a:solidFill>
                <a:latin typeface="Segoe" pitchFamily="34" charset="0"/>
              </a:rPr>
              <a:t>DETABASE 2</a:t>
            </a:r>
            <a:endParaRPr lang="en-US" sz="1200" dirty="0">
              <a:solidFill>
                <a:schemeClr val="bg1"/>
              </a:solidFill>
              <a:latin typeface="Segoe" pitchFamily="34" charset="0"/>
            </a:endParaRPr>
          </a:p>
        </p:txBody>
      </p:sp>
      <p:sp>
        <p:nvSpPr>
          <p:cNvPr id="196" name="TextBox 3"/>
          <p:cNvSpPr txBox="1"/>
          <p:nvPr/>
        </p:nvSpPr>
        <p:spPr bwMode="black">
          <a:xfrm>
            <a:off x="383810" y="4366483"/>
            <a:ext cx="968489" cy="184666"/>
          </a:xfrm>
          <a:prstGeom prst="rect">
            <a:avLst/>
          </a:prstGeom>
          <a:noFill/>
        </p:spPr>
        <p:txBody>
          <a:bodyPr wrap="square" lIns="82305" tIns="0" rIns="0" bIns="0" rtlCol="0">
            <a:spAutoFit/>
          </a:bodyPr>
          <a:lstStyle/>
          <a:p>
            <a:r>
              <a:rPr lang="en-US" sz="1200" dirty="0" smtClean="0">
                <a:solidFill>
                  <a:schemeClr val="bg1"/>
                </a:solidFill>
                <a:latin typeface="Segoe" pitchFamily="34" charset="0"/>
              </a:rPr>
              <a:t>DETABASE 3</a:t>
            </a:r>
            <a:endParaRPr lang="en-US" sz="1200" dirty="0">
              <a:solidFill>
                <a:schemeClr val="bg1"/>
              </a:solidFill>
              <a:latin typeface="Segoe" pitchFamily="34" charset="0"/>
            </a:endParaRPr>
          </a:p>
        </p:txBody>
      </p:sp>
      <p:sp>
        <p:nvSpPr>
          <p:cNvPr id="197" name="TextBox 3"/>
          <p:cNvSpPr txBox="1"/>
          <p:nvPr/>
        </p:nvSpPr>
        <p:spPr bwMode="black">
          <a:xfrm>
            <a:off x="2537986" y="4343753"/>
            <a:ext cx="968489" cy="184666"/>
          </a:xfrm>
          <a:prstGeom prst="rect">
            <a:avLst/>
          </a:prstGeom>
          <a:noFill/>
        </p:spPr>
        <p:txBody>
          <a:bodyPr wrap="square" lIns="82305" tIns="0" rIns="0" bIns="0" rtlCol="0">
            <a:spAutoFit/>
          </a:bodyPr>
          <a:lstStyle/>
          <a:p>
            <a:r>
              <a:rPr lang="en-US" sz="1200" dirty="0" smtClean="0">
                <a:solidFill>
                  <a:schemeClr val="bg1"/>
                </a:solidFill>
                <a:latin typeface="Segoe" pitchFamily="34" charset="0"/>
              </a:rPr>
              <a:t>Padlock</a:t>
            </a:r>
            <a:endParaRPr lang="en-US" sz="1200" dirty="0">
              <a:solidFill>
                <a:schemeClr val="bg1"/>
              </a:solidFill>
              <a:latin typeface="Segoe" pitchFamily="34" charset="0"/>
            </a:endParaRPr>
          </a:p>
        </p:txBody>
      </p:sp>
      <p:sp>
        <p:nvSpPr>
          <p:cNvPr id="198" name="TextBox 3"/>
          <p:cNvSpPr txBox="1"/>
          <p:nvPr/>
        </p:nvSpPr>
        <p:spPr bwMode="black">
          <a:xfrm>
            <a:off x="5045992" y="4316889"/>
            <a:ext cx="968489" cy="184666"/>
          </a:xfrm>
          <a:prstGeom prst="rect">
            <a:avLst/>
          </a:prstGeom>
          <a:noFill/>
        </p:spPr>
        <p:txBody>
          <a:bodyPr wrap="square" lIns="82305" tIns="0" rIns="0" bIns="0" rtlCol="0">
            <a:spAutoFit/>
          </a:bodyPr>
          <a:lstStyle/>
          <a:p>
            <a:r>
              <a:rPr lang="en-US" sz="1200" dirty="0" smtClean="0">
                <a:solidFill>
                  <a:schemeClr val="bg1"/>
                </a:solidFill>
                <a:latin typeface="Segoe" pitchFamily="34" charset="0"/>
              </a:rPr>
              <a:t>Laptop</a:t>
            </a:r>
            <a:endParaRPr lang="en-US" sz="1200" dirty="0">
              <a:solidFill>
                <a:schemeClr val="bg1"/>
              </a:solidFill>
              <a:latin typeface="Segoe" pitchFamily="34" charset="0"/>
            </a:endParaRPr>
          </a:p>
        </p:txBody>
      </p:sp>
      <p:sp>
        <p:nvSpPr>
          <p:cNvPr id="199" name="TextBox 3"/>
          <p:cNvSpPr txBox="1"/>
          <p:nvPr/>
        </p:nvSpPr>
        <p:spPr bwMode="black">
          <a:xfrm>
            <a:off x="7350337" y="4265727"/>
            <a:ext cx="968489" cy="184666"/>
          </a:xfrm>
          <a:prstGeom prst="rect">
            <a:avLst/>
          </a:prstGeom>
          <a:noFill/>
        </p:spPr>
        <p:txBody>
          <a:bodyPr wrap="square" lIns="82305" tIns="0" rIns="0" bIns="0" rtlCol="0">
            <a:spAutoFit/>
          </a:bodyPr>
          <a:lstStyle/>
          <a:p>
            <a:r>
              <a:rPr lang="en-US" sz="1200" dirty="0" smtClean="0">
                <a:solidFill>
                  <a:schemeClr val="bg1"/>
                </a:solidFill>
                <a:latin typeface="Segoe" pitchFamily="34" charset="0"/>
              </a:rPr>
              <a:t>DOWN</a:t>
            </a:r>
            <a:endParaRPr lang="en-US" sz="1200" dirty="0">
              <a:solidFill>
                <a:schemeClr val="bg1"/>
              </a:solidFill>
              <a:latin typeface="Segoe" pitchFamily="34" charset="0"/>
            </a:endParaRPr>
          </a:p>
        </p:txBody>
      </p:sp>
      <p:sp>
        <p:nvSpPr>
          <p:cNvPr id="201" name="TextBox 3"/>
          <p:cNvSpPr txBox="1"/>
          <p:nvPr/>
        </p:nvSpPr>
        <p:spPr bwMode="black">
          <a:xfrm>
            <a:off x="9871891" y="4270672"/>
            <a:ext cx="968489" cy="184666"/>
          </a:xfrm>
          <a:prstGeom prst="rect">
            <a:avLst/>
          </a:prstGeom>
          <a:noFill/>
        </p:spPr>
        <p:txBody>
          <a:bodyPr wrap="square" lIns="82305" tIns="0" rIns="0" bIns="0" rtlCol="0">
            <a:spAutoFit/>
          </a:bodyPr>
          <a:lstStyle/>
          <a:p>
            <a:r>
              <a:rPr lang="en-US" altLang="ja-JP" sz="1200" dirty="0" smtClean="0">
                <a:solidFill>
                  <a:schemeClr val="bg1"/>
                </a:solidFill>
                <a:latin typeface="Segoe" pitchFamily="34" charset="0"/>
              </a:rPr>
              <a:t>WAVE</a:t>
            </a:r>
            <a:r>
              <a:rPr lang="en-US" altLang="ja-JP" sz="1200" dirty="0">
                <a:solidFill>
                  <a:schemeClr val="bg1"/>
                </a:solidFill>
                <a:latin typeface="Segoe" pitchFamily="34" charset="0"/>
              </a:rPr>
              <a:t>S</a:t>
            </a:r>
            <a:endParaRPr lang="en-US" sz="1200" dirty="0">
              <a:solidFill>
                <a:schemeClr val="bg1"/>
              </a:solidFill>
              <a:latin typeface="Segoe" pitchFamily="34" charset="0"/>
            </a:endParaRPr>
          </a:p>
        </p:txBody>
      </p:sp>
      <p:sp>
        <p:nvSpPr>
          <p:cNvPr id="202" name="TextBox 3"/>
          <p:cNvSpPr txBox="1"/>
          <p:nvPr/>
        </p:nvSpPr>
        <p:spPr bwMode="black">
          <a:xfrm>
            <a:off x="437238" y="6170393"/>
            <a:ext cx="968489" cy="184666"/>
          </a:xfrm>
          <a:prstGeom prst="rect">
            <a:avLst/>
          </a:prstGeom>
          <a:noFill/>
        </p:spPr>
        <p:txBody>
          <a:bodyPr wrap="square" lIns="82305" tIns="0" rIns="0" bIns="0" rtlCol="0">
            <a:spAutoFit/>
          </a:bodyPr>
          <a:lstStyle/>
          <a:p>
            <a:r>
              <a:rPr lang="en-US" altLang="ja-JP" sz="1200" dirty="0" smtClean="0">
                <a:solidFill>
                  <a:schemeClr val="bg1"/>
                </a:solidFill>
                <a:latin typeface="Segoe" pitchFamily="34" charset="0"/>
              </a:rPr>
              <a:t>CLOU</a:t>
            </a:r>
            <a:r>
              <a:rPr lang="en-US" altLang="ja-JP" sz="1200" dirty="0">
                <a:solidFill>
                  <a:schemeClr val="bg1"/>
                </a:solidFill>
                <a:latin typeface="Segoe" pitchFamily="34" charset="0"/>
              </a:rPr>
              <a:t>D</a:t>
            </a:r>
            <a:endParaRPr lang="en-US" sz="1200" dirty="0">
              <a:solidFill>
                <a:schemeClr val="bg1"/>
              </a:solidFill>
              <a:latin typeface="Segoe" pitchFamily="34" charset="0"/>
            </a:endParaRPr>
          </a:p>
        </p:txBody>
      </p:sp>
      <p:sp>
        <p:nvSpPr>
          <p:cNvPr id="203" name="TextBox 3"/>
          <p:cNvSpPr txBox="1"/>
          <p:nvPr/>
        </p:nvSpPr>
        <p:spPr bwMode="black">
          <a:xfrm>
            <a:off x="2688283" y="6170393"/>
            <a:ext cx="968489" cy="184666"/>
          </a:xfrm>
          <a:prstGeom prst="rect">
            <a:avLst/>
          </a:prstGeom>
          <a:noFill/>
        </p:spPr>
        <p:txBody>
          <a:bodyPr wrap="square" lIns="82305" tIns="0" rIns="0" bIns="0" rtlCol="0">
            <a:spAutoFit/>
          </a:bodyPr>
          <a:lstStyle/>
          <a:p>
            <a:r>
              <a:rPr lang="en-US" altLang="ja-JP" sz="1200" dirty="0" smtClean="0">
                <a:solidFill>
                  <a:schemeClr val="bg1"/>
                </a:solidFill>
                <a:latin typeface="Segoe" pitchFamily="34" charset="0"/>
              </a:rPr>
              <a:t>CLOU</a:t>
            </a:r>
            <a:r>
              <a:rPr lang="en-US" altLang="ja-JP" sz="1200" dirty="0">
                <a:solidFill>
                  <a:schemeClr val="bg1"/>
                </a:solidFill>
                <a:latin typeface="Segoe" pitchFamily="34" charset="0"/>
              </a:rPr>
              <a:t>D</a:t>
            </a:r>
            <a:endParaRPr lang="en-US" sz="1200" dirty="0">
              <a:solidFill>
                <a:schemeClr val="bg1"/>
              </a:solidFill>
              <a:latin typeface="Segoe" pitchFamily="34" charset="0"/>
            </a:endParaRPr>
          </a:p>
        </p:txBody>
      </p:sp>
      <p:sp>
        <p:nvSpPr>
          <p:cNvPr id="204" name="TextBox 3"/>
          <p:cNvSpPr txBox="1"/>
          <p:nvPr/>
        </p:nvSpPr>
        <p:spPr bwMode="black">
          <a:xfrm>
            <a:off x="5045992" y="6139725"/>
            <a:ext cx="968489" cy="184666"/>
          </a:xfrm>
          <a:prstGeom prst="rect">
            <a:avLst/>
          </a:prstGeom>
          <a:noFill/>
        </p:spPr>
        <p:txBody>
          <a:bodyPr wrap="square" lIns="82305" tIns="0" rIns="0" bIns="0" rtlCol="0">
            <a:spAutoFit/>
          </a:bodyPr>
          <a:lstStyle/>
          <a:p>
            <a:r>
              <a:rPr lang="en-US" altLang="ja-JP" sz="1200" dirty="0" smtClean="0">
                <a:solidFill>
                  <a:schemeClr val="bg1"/>
                </a:solidFill>
                <a:latin typeface="Segoe" pitchFamily="34" charset="0"/>
              </a:rPr>
              <a:t>Grow</a:t>
            </a:r>
            <a:r>
              <a:rPr lang="ja-JP" altLang="en-US" sz="1200" dirty="0">
                <a:solidFill>
                  <a:schemeClr val="bg1"/>
                </a:solidFill>
                <a:latin typeface="Segoe" pitchFamily="34" charset="0"/>
              </a:rPr>
              <a:t> </a:t>
            </a:r>
            <a:r>
              <a:rPr lang="en-US" altLang="ja-JP" sz="1200" dirty="0" smtClean="0">
                <a:solidFill>
                  <a:schemeClr val="bg1"/>
                </a:solidFill>
                <a:latin typeface="Segoe" pitchFamily="34" charset="0"/>
              </a:rPr>
              <a:t>u</a:t>
            </a:r>
            <a:r>
              <a:rPr lang="en-US" altLang="ja-JP" sz="1200" dirty="0">
                <a:solidFill>
                  <a:schemeClr val="bg1"/>
                </a:solidFill>
                <a:latin typeface="Segoe" pitchFamily="34" charset="0"/>
              </a:rPr>
              <a:t>p</a:t>
            </a:r>
            <a:endParaRPr lang="en-US" sz="1200" dirty="0">
              <a:solidFill>
                <a:schemeClr val="bg1"/>
              </a:solidFill>
              <a:latin typeface="Segoe" pitchFamily="34" charset="0"/>
            </a:endParaRPr>
          </a:p>
        </p:txBody>
      </p:sp>
      <p:sp>
        <p:nvSpPr>
          <p:cNvPr id="205" name="TextBox 3"/>
          <p:cNvSpPr txBox="1"/>
          <p:nvPr/>
        </p:nvSpPr>
        <p:spPr bwMode="black">
          <a:xfrm>
            <a:off x="7350336" y="6144463"/>
            <a:ext cx="968489" cy="184666"/>
          </a:xfrm>
          <a:prstGeom prst="rect">
            <a:avLst/>
          </a:prstGeom>
          <a:noFill/>
        </p:spPr>
        <p:txBody>
          <a:bodyPr wrap="square" lIns="82305" tIns="0" rIns="0" bIns="0" rtlCol="0">
            <a:spAutoFit/>
          </a:bodyPr>
          <a:lstStyle/>
          <a:p>
            <a:r>
              <a:rPr lang="en-US" altLang="ja-JP" sz="1200" dirty="0" smtClean="0">
                <a:solidFill>
                  <a:schemeClr val="bg1"/>
                </a:solidFill>
                <a:latin typeface="Segoe" pitchFamily="34" charset="0"/>
              </a:rPr>
              <a:t>PEOPL</a:t>
            </a:r>
            <a:r>
              <a:rPr lang="en-US" altLang="ja-JP" sz="1200" dirty="0">
                <a:solidFill>
                  <a:schemeClr val="bg1"/>
                </a:solidFill>
                <a:latin typeface="Segoe" pitchFamily="34" charset="0"/>
              </a:rPr>
              <a:t>E</a:t>
            </a:r>
            <a:endParaRPr lang="en-US" sz="1200" dirty="0">
              <a:solidFill>
                <a:schemeClr val="bg1"/>
              </a:solidFill>
              <a:latin typeface="Segoe" pitchFamily="34" charset="0"/>
            </a:endParaRPr>
          </a:p>
        </p:txBody>
      </p:sp>
      <p:sp>
        <p:nvSpPr>
          <p:cNvPr id="206" name="TextBox 3"/>
          <p:cNvSpPr txBox="1"/>
          <p:nvPr/>
        </p:nvSpPr>
        <p:spPr bwMode="black">
          <a:xfrm>
            <a:off x="9871891" y="6139725"/>
            <a:ext cx="968489" cy="184666"/>
          </a:xfrm>
          <a:prstGeom prst="rect">
            <a:avLst/>
          </a:prstGeom>
          <a:noFill/>
        </p:spPr>
        <p:txBody>
          <a:bodyPr wrap="square" lIns="82305" tIns="0" rIns="0" bIns="0" rtlCol="0">
            <a:spAutoFit/>
          </a:bodyPr>
          <a:lstStyle/>
          <a:p>
            <a:r>
              <a:rPr lang="en-US" altLang="ja-JP" sz="1200" dirty="0" smtClean="0">
                <a:solidFill>
                  <a:schemeClr val="bg1"/>
                </a:solidFill>
                <a:latin typeface="Segoe" pitchFamily="34" charset="0"/>
              </a:rPr>
              <a:t>TELEPHONE</a:t>
            </a:r>
          </a:p>
        </p:txBody>
      </p:sp>
      <p:sp>
        <p:nvSpPr>
          <p:cNvPr id="34" name="TextBox 4"/>
          <p:cNvSpPr txBox="1"/>
          <p:nvPr/>
        </p:nvSpPr>
        <p:spPr>
          <a:xfrm>
            <a:off x="375384" y="189367"/>
            <a:ext cx="4616648" cy="830997"/>
          </a:xfrm>
          <a:prstGeom prst="rect">
            <a:avLst/>
          </a:prstGeom>
          <a:noFill/>
        </p:spPr>
        <p:txBody>
          <a:bodyPr wrap="none" lIns="0" tIns="0" rIns="0" bIns="0" rtlCol="0">
            <a:spAutoFit/>
          </a:bodyPr>
          <a:lstStyle/>
          <a:p>
            <a:r>
              <a:rPr lang="ja-JP" altLang="en-US" b="1" dirty="0">
                <a:latin typeface="メイリオ" panose="020B0604030504040204" pitchFamily="50" charset="-128"/>
                <a:ea typeface="メイリオ" panose="020B0604030504040204" pitchFamily="50" charset="-128"/>
              </a:rPr>
              <a:t>最新版の</a:t>
            </a:r>
            <a:r>
              <a:rPr lang="en-US" altLang="ja-JP" b="1" dirty="0">
                <a:latin typeface="メイリオ" panose="020B0604030504040204" pitchFamily="50" charset="-128"/>
                <a:ea typeface="メイリオ" panose="020B0604030504040204" pitchFamily="50" charset="-128"/>
              </a:rPr>
              <a:t>Office</a:t>
            </a:r>
            <a:r>
              <a:rPr lang="ja-JP" altLang="en-US" b="1" dirty="0">
                <a:latin typeface="メイリオ" panose="020B0604030504040204" pitchFamily="50" charset="-128"/>
                <a:ea typeface="メイリオ" panose="020B0604030504040204" pitchFamily="50" charset="-128"/>
              </a:rPr>
              <a:t>で実現する</a:t>
            </a:r>
            <a:endParaRPr lang="en-US" altLang="ja-JP" b="1" dirty="0">
              <a:latin typeface="メイリオ" panose="020B0604030504040204" pitchFamily="50" charset="-128"/>
              <a:ea typeface="メイリオ" panose="020B0604030504040204" pitchFamily="50" charset="-128"/>
            </a:endParaRPr>
          </a:p>
          <a:p>
            <a:r>
              <a:rPr lang="ja-JP" altLang="en-US" b="1" dirty="0">
                <a:latin typeface="メイリオ" panose="020B0604030504040204" pitchFamily="50" charset="-128"/>
                <a:ea typeface="メイリオ" panose="020B0604030504040204" pitchFamily="50" charset="-128"/>
              </a:rPr>
              <a:t>マイナンバーセキュリティ対策キャンペーン</a:t>
            </a:r>
            <a:endParaRPr lang="en-US" altLang="ja-JP" b="1" dirty="0">
              <a:latin typeface="メイリオ" panose="020B0604030504040204" pitchFamily="50" charset="-128"/>
              <a:ea typeface="メイリオ" panose="020B0604030504040204" pitchFamily="50" charset="-128"/>
            </a:endParaRPr>
          </a:p>
          <a:p>
            <a:endParaRPr lang="en-US" dirty="0" smtClean="0">
              <a:gradFill>
                <a:gsLst>
                  <a:gs pos="5417">
                    <a:srgbClr val="333333"/>
                  </a:gs>
                  <a:gs pos="15000">
                    <a:srgbClr val="333333"/>
                  </a:gs>
                </a:gsLst>
                <a:lin ang="5400000" scaled="0"/>
              </a:gradFill>
            </a:endParaRPr>
          </a:p>
        </p:txBody>
      </p:sp>
    </p:spTree>
    <p:extLst>
      <p:ext uri="{BB962C8B-B14F-4D97-AF65-F5344CB8AC3E}">
        <p14:creationId xmlns:p14="http://schemas.microsoft.com/office/powerpoint/2010/main" val="916133662"/>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white">
          <a:xfrm>
            <a:off x="0" y="914400"/>
            <a:ext cx="12188825" cy="5943600"/>
          </a:xfrm>
          <a:prstGeom prst="rect">
            <a:avLst/>
          </a:prstGeom>
          <a:solidFill>
            <a:schemeClr val="tx1"/>
          </a:solidFill>
          <a:ln>
            <a:noFill/>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1400" dirty="0">
              <a:gradFill>
                <a:gsLst>
                  <a:gs pos="0">
                    <a:srgbClr val="FFFFFF"/>
                  </a:gs>
                  <a:gs pos="100000">
                    <a:srgbClr val="FFFFFF"/>
                  </a:gs>
                </a:gsLst>
                <a:lin ang="5400000" scaled="0"/>
              </a:gradFill>
            </a:endParaRPr>
          </a:p>
        </p:txBody>
      </p:sp>
      <p:sp>
        <p:nvSpPr>
          <p:cNvPr id="180" name="TextBox 4"/>
          <p:cNvSpPr txBox="1"/>
          <p:nvPr/>
        </p:nvSpPr>
        <p:spPr>
          <a:xfrm>
            <a:off x="375384" y="189367"/>
            <a:ext cx="4616648" cy="830997"/>
          </a:xfrm>
          <a:prstGeom prst="rect">
            <a:avLst/>
          </a:prstGeom>
          <a:noFill/>
        </p:spPr>
        <p:txBody>
          <a:bodyPr wrap="none" lIns="0" tIns="0" rIns="0" bIns="0" rtlCol="0">
            <a:spAutoFit/>
          </a:bodyPr>
          <a:lstStyle/>
          <a:p>
            <a:r>
              <a:rPr lang="ja-JP" altLang="en-US" b="1" dirty="0">
                <a:latin typeface="メイリオ" panose="020B0604030504040204" pitchFamily="50" charset="-128"/>
                <a:ea typeface="メイリオ" panose="020B0604030504040204" pitchFamily="50" charset="-128"/>
              </a:rPr>
              <a:t>最新版の</a:t>
            </a:r>
            <a:r>
              <a:rPr lang="en-US" altLang="ja-JP" b="1" dirty="0">
                <a:latin typeface="メイリオ" panose="020B0604030504040204" pitchFamily="50" charset="-128"/>
                <a:ea typeface="メイリオ" panose="020B0604030504040204" pitchFamily="50" charset="-128"/>
              </a:rPr>
              <a:t>Office</a:t>
            </a:r>
            <a:r>
              <a:rPr lang="ja-JP" altLang="en-US" b="1" dirty="0">
                <a:latin typeface="メイリオ" panose="020B0604030504040204" pitchFamily="50" charset="-128"/>
                <a:ea typeface="メイリオ" panose="020B0604030504040204" pitchFamily="50" charset="-128"/>
              </a:rPr>
              <a:t>で実現する</a:t>
            </a:r>
            <a:endParaRPr lang="en-US" altLang="ja-JP" b="1" dirty="0">
              <a:latin typeface="メイリオ" panose="020B0604030504040204" pitchFamily="50" charset="-128"/>
              <a:ea typeface="メイリオ" panose="020B0604030504040204" pitchFamily="50" charset="-128"/>
            </a:endParaRPr>
          </a:p>
          <a:p>
            <a:r>
              <a:rPr lang="ja-JP" altLang="en-US" b="1" dirty="0">
                <a:latin typeface="メイリオ" panose="020B0604030504040204" pitchFamily="50" charset="-128"/>
                <a:ea typeface="メイリオ" panose="020B0604030504040204" pitchFamily="50" charset="-128"/>
              </a:rPr>
              <a:t>マイナンバーセキュリティ対策キャンペーン</a:t>
            </a:r>
            <a:endParaRPr lang="en-US" altLang="ja-JP" b="1" dirty="0">
              <a:latin typeface="メイリオ" panose="020B0604030504040204" pitchFamily="50" charset="-128"/>
              <a:ea typeface="メイリオ" panose="020B0604030504040204" pitchFamily="50" charset="-128"/>
            </a:endParaRPr>
          </a:p>
          <a:p>
            <a:endParaRPr lang="en-US" dirty="0" smtClean="0">
              <a:gradFill>
                <a:gsLst>
                  <a:gs pos="5417">
                    <a:srgbClr val="333333"/>
                  </a:gs>
                  <a:gs pos="15000">
                    <a:srgbClr val="333333"/>
                  </a:gs>
                </a:gsLst>
                <a:lin ang="5400000" scaled="0"/>
              </a:gradFill>
            </a:endParaRPr>
          </a:p>
        </p:txBody>
      </p:sp>
      <p:sp>
        <p:nvSpPr>
          <p:cNvPr id="322" name="TextBox 5"/>
          <p:cNvSpPr txBox="1"/>
          <p:nvPr/>
        </p:nvSpPr>
        <p:spPr bwMode="black">
          <a:xfrm>
            <a:off x="207051" y="2412732"/>
            <a:ext cx="713920" cy="184666"/>
          </a:xfrm>
          <a:prstGeom prst="rect">
            <a:avLst/>
          </a:prstGeom>
          <a:noFill/>
          <a:ln>
            <a:noFill/>
          </a:ln>
        </p:spPr>
        <p:txBody>
          <a:bodyPr wrap="square" lIns="82305" tIns="0" rIns="0" bIns="0" rtlCol="0">
            <a:spAutoFit/>
          </a:bodyPr>
          <a:lstStyle/>
          <a:p>
            <a:r>
              <a:rPr lang="en-US" sz="1200" dirty="0" err="1">
                <a:solidFill>
                  <a:srgbClr val="EB6100"/>
                </a:solidFill>
                <a:latin typeface="Segoe" pitchFamily="34" charset="0"/>
              </a:rPr>
              <a:t>WiFi</a:t>
            </a:r>
            <a:endParaRPr lang="en-US" sz="1200" dirty="0">
              <a:solidFill>
                <a:srgbClr val="EB6100"/>
              </a:solidFill>
              <a:latin typeface="Segoe" pitchFamily="34" charset="0"/>
            </a:endParaRPr>
          </a:p>
        </p:txBody>
      </p:sp>
      <p:sp>
        <p:nvSpPr>
          <p:cNvPr id="323" name="TextBox 6"/>
          <p:cNvSpPr txBox="1"/>
          <p:nvPr/>
        </p:nvSpPr>
        <p:spPr bwMode="black">
          <a:xfrm>
            <a:off x="1766759" y="2414502"/>
            <a:ext cx="1139511" cy="184666"/>
          </a:xfrm>
          <a:prstGeom prst="rect">
            <a:avLst/>
          </a:prstGeom>
          <a:noFill/>
          <a:ln>
            <a:noFill/>
          </a:ln>
        </p:spPr>
        <p:txBody>
          <a:bodyPr wrap="square" lIns="82305" tIns="0" rIns="0" bIns="0" rtlCol="0">
            <a:spAutoFit/>
          </a:bodyPr>
          <a:lstStyle/>
          <a:p>
            <a:r>
              <a:rPr lang="en-US" sz="1200" dirty="0">
                <a:solidFill>
                  <a:srgbClr val="EB6100"/>
                </a:solidFill>
                <a:latin typeface="Segoe" pitchFamily="34" charset="0"/>
              </a:rPr>
              <a:t>Storage</a:t>
            </a:r>
          </a:p>
        </p:txBody>
      </p:sp>
      <p:sp>
        <p:nvSpPr>
          <p:cNvPr id="324" name="TextBox 7"/>
          <p:cNvSpPr txBox="1"/>
          <p:nvPr/>
        </p:nvSpPr>
        <p:spPr bwMode="black">
          <a:xfrm>
            <a:off x="3527331" y="2414502"/>
            <a:ext cx="811198" cy="184666"/>
          </a:xfrm>
          <a:prstGeom prst="rect">
            <a:avLst/>
          </a:prstGeom>
          <a:noFill/>
          <a:ln>
            <a:noFill/>
          </a:ln>
        </p:spPr>
        <p:txBody>
          <a:bodyPr wrap="square" lIns="82305" tIns="0" rIns="0" bIns="0" rtlCol="0">
            <a:spAutoFit/>
          </a:bodyPr>
          <a:lstStyle/>
          <a:p>
            <a:r>
              <a:rPr lang="en-US" sz="1200" dirty="0">
                <a:solidFill>
                  <a:srgbClr val="EB6100"/>
                </a:solidFill>
                <a:latin typeface="Segoe" pitchFamily="34" charset="0"/>
              </a:rPr>
              <a:t>Hubs</a:t>
            </a:r>
          </a:p>
        </p:txBody>
      </p:sp>
      <p:sp>
        <p:nvSpPr>
          <p:cNvPr id="325" name="TextBox 8"/>
          <p:cNvSpPr txBox="1"/>
          <p:nvPr/>
        </p:nvSpPr>
        <p:spPr bwMode="black">
          <a:xfrm>
            <a:off x="4960677" y="2414502"/>
            <a:ext cx="1598543" cy="184666"/>
          </a:xfrm>
          <a:prstGeom prst="rect">
            <a:avLst/>
          </a:prstGeom>
          <a:noFill/>
          <a:ln>
            <a:noFill/>
          </a:ln>
        </p:spPr>
        <p:txBody>
          <a:bodyPr wrap="square" lIns="82305" tIns="0" rIns="0" bIns="0" rtlCol="0">
            <a:spAutoFit/>
          </a:bodyPr>
          <a:lstStyle/>
          <a:p>
            <a:r>
              <a:rPr lang="en-US" sz="1200" dirty="0">
                <a:solidFill>
                  <a:srgbClr val="EB6100"/>
                </a:solidFill>
                <a:latin typeface="Segoe" pitchFamily="34" charset="0"/>
              </a:rPr>
              <a:t>Computing</a:t>
            </a:r>
          </a:p>
        </p:txBody>
      </p:sp>
      <p:sp>
        <p:nvSpPr>
          <p:cNvPr id="326" name="TextBox 9"/>
          <p:cNvSpPr txBox="1"/>
          <p:nvPr/>
        </p:nvSpPr>
        <p:spPr bwMode="black">
          <a:xfrm>
            <a:off x="6558573" y="2414502"/>
            <a:ext cx="1331028" cy="184666"/>
          </a:xfrm>
          <a:prstGeom prst="rect">
            <a:avLst/>
          </a:prstGeom>
          <a:noFill/>
          <a:ln>
            <a:noFill/>
          </a:ln>
        </p:spPr>
        <p:txBody>
          <a:bodyPr wrap="square" lIns="82305" tIns="0" rIns="0" bIns="0" rtlCol="0">
            <a:spAutoFit/>
          </a:bodyPr>
          <a:lstStyle/>
          <a:p>
            <a:r>
              <a:rPr lang="en-US" sz="1200" dirty="0">
                <a:solidFill>
                  <a:srgbClr val="EB6100"/>
                </a:solidFill>
                <a:latin typeface="Segoe" pitchFamily="34" charset="0"/>
              </a:rPr>
              <a:t>Database</a:t>
            </a:r>
          </a:p>
        </p:txBody>
      </p:sp>
      <p:sp>
        <p:nvSpPr>
          <p:cNvPr id="327" name="TextBox 10"/>
          <p:cNvSpPr txBox="1"/>
          <p:nvPr/>
        </p:nvSpPr>
        <p:spPr bwMode="black">
          <a:xfrm>
            <a:off x="8183994" y="2414502"/>
            <a:ext cx="1822406" cy="184666"/>
          </a:xfrm>
          <a:prstGeom prst="rect">
            <a:avLst/>
          </a:prstGeom>
          <a:noFill/>
          <a:ln>
            <a:noFill/>
          </a:ln>
        </p:spPr>
        <p:txBody>
          <a:bodyPr wrap="square" lIns="82305" tIns="0" rIns="0" bIns="0" rtlCol="0">
            <a:spAutoFit/>
          </a:bodyPr>
          <a:lstStyle/>
          <a:p>
            <a:r>
              <a:rPr lang="en-US" sz="1200" dirty="0">
                <a:solidFill>
                  <a:srgbClr val="EB6100"/>
                </a:solidFill>
                <a:latin typeface="Segoe" pitchFamily="34" charset="0"/>
              </a:rPr>
              <a:t>Data Transfer</a:t>
            </a:r>
          </a:p>
        </p:txBody>
      </p:sp>
      <p:sp>
        <p:nvSpPr>
          <p:cNvPr id="328" name="TextBox 11"/>
          <p:cNvSpPr txBox="1"/>
          <p:nvPr/>
        </p:nvSpPr>
        <p:spPr bwMode="black">
          <a:xfrm>
            <a:off x="10082890" y="2435768"/>
            <a:ext cx="2136614" cy="184666"/>
          </a:xfrm>
          <a:prstGeom prst="rect">
            <a:avLst/>
          </a:prstGeom>
          <a:noFill/>
          <a:ln>
            <a:noFill/>
          </a:ln>
        </p:spPr>
        <p:txBody>
          <a:bodyPr wrap="square" lIns="82305" tIns="0" rIns="0" bIns="0" rtlCol="0">
            <a:spAutoFit/>
          </a:bodyPr>
          <a:lstStyle/>
          <a:p>
            <a:r>
              <a:rPr lang="en-US" sz="1200" dirty="0">
                <a:solidFill>
                  <a:srgbClr val="EB6100"/>
                </a:solidFill>
                <a:latin typeface="Segoe" pitchFamily="34" charset="0"/>
              </a:rPr>
              <a:t>Data Download</a:t>
            </a:r>
          </a:p>
        </p:txBody>
      </p:sp>
      <p:sp>
        <p:nvSpPr>
          <p:cNvPr id="329" name="TextBox 12"/>
          <p:cNvSpPr txBox="1"/>
          <p:nvPr/>
        </p:nvSpPr>
        <p:spPr bwMode="black">
          <a:xfrm>
            <a:off x="207675" y="4437136"/>
            <a:ext cx="2169202" cy="184666"/>
          </a:xfrm>
          <a:prstGeom prst="rect">
            <a:avLst/>
          </a:prstGeom>
          <a:noFill/>
          <a:ln>
            <a:noFill/>
          </a:ln>
        </p:spPr>
        <p:txBody>
          <a:bodyPr wrap="square" lIns="82305" tIns="0" rIns="0" bIns="0" rtlCol="0">
            <a:spAutoFit/>
          </a:bodyPr>
          <a:lstStyle/>
          <a:p>
            <a:r>
              <a:rPr lang="en-US" sz="1200" dirty="0">
                <a:solidFill>
                  <a:srgbClr val="EB6100"/>
                </a:solidFill>
                <a:latin typeface="Segoe" pitchFamily="34" charset="0"/>
              </a:rPr>
              <a:t>IT Infrastructure</a:t>
            </a:r>
          </a:p>
        </p:txBody>
      </p:sp>
      <p:sp>
        <p:nvSpPr>
          <p:cNvPr id="330" name="TextBox 13"/>
          <p:cNvSpPr txBox="1"/>
          <p:nvPr/>
        </p:nvSpPr>
        <p:spPr bwMode="black">
          <a:xfrm>
            <a:off x="1756632" y="4436452"/>
            <a:ext cx="2169202" cy="184666"/>
          </a:xfrm>
          <a:prstGeom prst="rect">
            <a:avLst/>
          </a:prstGeom>
          <a:noFill/>
          <a:ln>
            <a:noFill/>
          </a:ln>
        </p:spPr>
        <p:txBody>
          <a:bodyPr wrap="square" lIns="82305" tIns="0" rIns="0" bIns="0" rtlCol="0">
            <a:spAutoFit/>
          </a:bodyPr>
          <a:lstStyle/>
          <a:p>
            <a:r>
              <a:rPr lang="en-US" sz="1200" dirty="0">
                <a:solidFill>
                  <a:srgbClr val="EB6100"/>
                </a:solidFill>
                <a:latin typeface="Segoe" pitchFamily="34" charset="0"/>
              </a:rPr>
              <a:t>IT Infrastructure</a:t>
            </a:r>
          </a:p>
        </p:txBody>
      </p:sp>
      <p:sp>
        <p:nvSpPr>
          <p:cNvPr id="331" name="TextBox 14"/>
          <p:cNvSpPr txBox="1"/>
          <p:nvPr/>
        </p:nvSpPr>
        <p:spPr bwMode="black">
          <a:xfrm>
            <a:off x="3550460" y="4437991"/>
            <a:ext cx="2169202" cy="184666"/>
          </a:xfrm>
          <a:prstGeom prst="rect">
            <a:avLst/>
          </a:prstGeom>
          <a:noFill/>
          <a:ln>
            <a:noFill/>
          </a:ln>
        </p:spPr>
        <p:txBody>
          <a:bodyPr wrap="square" lIns="82305" tIns="0" rIns="0" bIns="0" rtlCol="0">
            <a:spAutoFit/>
          </a:bodyPr>
          <a:lstStyle/>
          <a:p>
            <a:r>
              <a:rPr lang="en-US" sz="1200" dirty="0">
                <a:solidFill>
                  <a:srgbClr val="EB6100"/>
                </a:solidFill>
                <a:latin typeface="Segoe" pitchFamily="34" charset="0"/>
              </a:rPr>
              <a:t>IT Infrastructure</a:t>
            </a:r>
          </a:p>
        </p:txBody>
      </p:sp>
      <p:sp>
        <p:nvSpPr>
          <p:cNvPr id="332" name="TextBox 15"/>
          <p:cNvSpPr txBox="1"/>
          <p:nvPr/>
        </p:nvSpPr>
        <p:spPr bwMode="black">
          <a:xfrm>
            <a:off x="4992032" y="4425235"/>
            <a:ext cx="1151671" cy="184666"/>
          </a:xfrm>
          <a:prstGeom prst="rect">
            <a:avLst/>
          </a:prstGeom>
          <a:noFill/>
          <a:ln>
            <a:noFill/>
          </a:ln>
        </p:spPr>
        <p:txBody>
          <a:bodyPr wrap="square" lIns="82305" tIns="0" rIns="0" bIns="0" rtlCol="0">
            <a:spAutoFit/>
          </a:bodyPr>
          <a:lstStyle/>
          <a:p>
            <a:r>
              <a:rPr lang="en-US" sz="1200" dirty="0">
                <a:solidFill>
                  <a:srgbClr val="EB6100"/>
                </a:solidFill>
                <a:latin typeface="Segoe" pitchFamily="34" charset="0"/>
              </a:rPr>
              <a:t>Caution</a:t>
            </a:r>
          </a:p>
        </p:txBody>
      </p:sp>
      <p:sp>
        <p:nvSpPr>
          <p:cNvPr id="333" name="TextBox 16"/>
          <p:cNvSpPr txBox="1"/>
          <p:nvPr/>
        </p:nvSpPr>
        <p:spPr bwMode="black">
          <a:xfrm>
            <a:off x="6556756" y="4425235"/>
            <a:ext cx="1302817" cy="184666"/>
          </a:xfrm>
          <a:prstGeom prst="rect">
            <a:avLst/>
          </a:prstGeom>
          <a:noFill/>
          <a:ln>
            <a:noFill/>
          </a:ln>
        </p:spPr>
        <p:txBody>
          <a:bodyPr wrap="square" lIns="82305" tIns="0" rIns="0" bIns="0" rtlCol="0">
            <a:spAutoFit/>
          </a:bodyPr>
          <a:lstStyle/>
          <a:p>
            <a:r>
              <a:rPr lang="en-US" sz="1200" dirty="0">
                <a:solidFill>
                  <a:srgbClr val="EB6100"/>
                </a:solidFill>
                <a:latin typeface="Segoe" pitchFamily="34" charset="0"/>
              </a:rPr>
              <a:t>Organize</a:t>
            </a:r>
          </a:p>
        </p:txBody>
      </p:sp>
      <p:sp>
        <p:nvSpPr>
          <p:cNvPr id="334" name="TextBox 17"/>
          <p:cNvSpPr txBox="1"/>
          <p:nvPr/>
        </p:nvSpPr>
        <p:spPr bwMode="black">
          <a:xfrm>
            <a:off x="8214318" y="4414602"/>
            <a:ext cx="1162980" cy="184666"/>
          </a:xfrm>
          <a:prstGeom prst="rect">
            <a:avLst/>
          </a:prstGeom>
          <a:noFill/>
          <a:ln>
            <a:noFill/>
          </a:ln>
        </p:spPr>
        <p:txBody>
          <a:bodyPr wrap="square" lIns="82305" tIns="0" rIns="0" bIns="0" rtlCol="0">
            <a:spAutoFit/>
          </a:bodyPr>
          <a:lstStyle/>
          <a:p>
            <a:r>
              <a:rPr lang="en-US" sz="1200" dirty="0">
                <a:solidFill>
                  <a:srgbClr val="EB6100"/>
                </a:solidFill>
                <a:latin typeface="Segoe" pitchFamily="34" charset="0"/>
              </a:rPr>
              <a:t>Synergy</a:t>
            </a:r>
          </a:p>
        </p:txBody>
      </p:sp>
      <p:sp>
        <p:nvSpPr>
          <p:cNvPr id="335" name="TextBox 18"/>
          <p:cNvSpPr txBox="1"/>
          <p:nvPr/>
        </p:nvSpPr>
        <p:spPr bwMode="black">
          <a:xfrm>
            <a:off x="10121909" y="4424629"/>
            <a:ext cx="1014874" cy="184666"/>
          </a:xfrm>
          <a:prstGeom prst="rect">
            <a:avLst/>
          </a:prstGeom>
          <a:noFill/>
          <a:ln>
            <a:noFill/>
          </a:ln>
        </p:spPr>
        <p:txBody>
          <a:bodyPr wrap="square" lIns="82305" tIns="0" rIns="0" bIns="0" rtlCol="0">
            <a:spAutoFit/>
          </a:bodyPr>
          <a:lstStyle/>
          <a:p>
            <a:r>
              <a:rPr lang="en-US" sz="1200" dirty="0">
                <a:solidFill>
                  <a:srgbClr val="EB6100"/>
                </a:solidFill>
                <a:latin typeface="Segoe" pitchFamily="34" charset="0"/>
              </a:rPr>
              <a:t>Debug</a:t>
            </a:r>
          </a:p>
        </p:txBody>
      </p:sp>
      <p:sp>
        <p:nvSpPr>
          <p:cNvPr id="336" name="TextBox 26"/>
          <p:cNvSpPr txBox="1"/>
          <p:nvPr/>
        </p:nvSpPr>
        <p:spPr bwMode="black">
          <a:xfrm>
            <a:off x="206451" y="6350734"/>
            <a:ext cx="1850130" cy="184666"/>
          </a:xfrm>
          <a:prstGeom prst="rect">
            <a:avLst/>
          </a:prstGeom>
          <a:noFill/>
          <a:ln>
            <a:noFill/>
          </a:ln>
        </p:spPr>
        <p:txBody>
          <a:bodyPr wrap="square" lIns="82305" tIns="0" rIns="0" bIns="0" rtlCol="0">
            <a:spAutoFit/>
          </a:bodyPr>
          <a:lstStyle/>
          <a:p>
            <a:r>
              <a:rPr lang="en-US" sz="1200" dirty="0">
                <a:solidFill>
                  <a:srgbClr val="EB6100"/>
                </a:solidFill>
                <a:latin typeface="Segoe" pitchFamily="34" charset="0"/>
              </a:rPr>
              <a:t>Virtualization</a:t>
            </a:r>
          </a:p>
        </p:txBody>
      </p:sp>
      <p:sp>
        <p:nvSpPr>
          <p:cNvPr id="337" name="TextBox 27"/>
          <p:cNvSpPr txBox="1"/>
          <p:nvPr/>
        </p:nvSpPr>
        <p:spPr bwMode="black">
          <a:xfrm>
            <a:off x="1795416" y="6341701"/>
            <a:ext cx="1525584" cy="184666"/>
          </a:xfrm>
          <a:prstGeom prst="rect">
            <a:avLst/>
          </a:prstGeom>
          <a:noFill/>
          <a:ln>
            <a:noFill/>
          </a:ln>
        </p:spPr>
        <p:txBody>
          <a:bodyPr wrap="square" lIns="82305" tIns="0" rIns="0" bIns="0" rtlCol="0">
            <a:spAutoFit/>
          </a:bodyPr>
          <a:lstStyle/>
          <a:p>
            <a:r>
              <a:rPr lang="en-US" sz="1200" dirty="0">
                <a:solidFill>
                  <a:srgbClr val="EB6100"/>
                </a:solidFill>
                <a:latin typeface="Segoe" pitchFamily="34" charset="0"/>
              </a:rPr>
              <a:t>Innovation</a:t>
            </a:r>
          </a:p>
        </p:txBody>
      </p:sp>
      <p:sp>
        <p:nvSpPr>
          <p:cNvPr id="338" name="TextBox 28"/>
          <p:cNvSpPr txBox="1"/>
          <p:nvPr/>
        </p:nvSpPr>
        <p:spPr bwMode="black">
          <a:xfrm>
            <a:off x="3527331" y="6341701"/>
            <a:ext cx="1835658" cy="184666"/>
          </a:xfrm>
          <a:prstGeom prst="rect">
            <a:avLst/>
          </a:prstGeom>
          <a:noFill/>
          <a:ln>
            <a:noFill/>
          </a:ln>
        </p:spPr>
        <p:txBody>
          <a:bodyPr wrap="square" lIns="82305" tIns="0" rIns="0" bIns="0" rtlCol="0">
            <a:spAutoFit/>
          </a:bodyPr>
          <a:lstStyle/>
          <a:p>
            <a:r>
              <a:rPr lang="en-US" sz="1200" dirty="0">
                <a:solidFill>
                  <a:srgbClr val="EB6100"/>
                </a:solidFill>
                <a:latin typeface="Segoe" pitchFamily="34" charset="0"/>
              </a:rPr>
              <a:t>Data Security</a:t>
            </a:r>
          </a:p>
        </p:txBody>
      </p:sp>
      <p:sp>
        <p:nvSpPr>
          <p:cNvPr id="339" name="TextBox 29"/>
          <p:cNvSpPr txBox="1"/>
          <p:nvPr/>
        </p:nvSpPr>
        <p:spPr bwMode="black">
          <a:xfrm>
            <a:off x="4978101" y="6341701"/>
            <a:ext cx="1771334" cy="184666"/>
          </a:xfrm>
          <a:prstGeom prst="rect">
            <a:avLst/>
          </a:prstGeom>
          <a:noFill/>
          <a:ln>
            <a:noFill/>
          </a:ln>
        </p:spPr>
        <p:txBody>
          <a:bodyPr wrap="square" lIns="82305" tIns="0" rIns="0" bIns="0" rtlCol="0">
            <a:spAutoFit/>
          </a:bodyPr>
          <a:lstStyle/>
          <a:p>
            <a:r>
              <a:rPr lang="en-US" sz="1200" dirty="0" err="1">
                <a:solidFill>
                  <a:srgbClr val="EB6100"/>
                </a:solidFill>
                <a:latin typeface="Segoe" pitchFamily="34" charset="0"/>
              </a:rPr>
              <a:t>Telepresence</a:t>
            </a:r>
            <a:endParaRPr lang="en-US" sz="1200" dirty="0">
              <a:solidFill>
                <a:srgbClr val="EB6100"/>
              </a:solidFill>
              <a:latin typeface="Segoe" pitchFamily="34" charset="0"/>
            </a:endParaRPr>
          </a:p>
        </p:txBody>
      </p:sp>
      <p:sp>
        <p:nvSpPr>
          <p:cNvPr id="340" name="TextBox 30"/>
          <p:cNvSpPr txBox="1"/>
          <p:nvPr/>
        </p:nvSpPr>
        <p:spPr bwMode="black">
          <a:xfrm>
            <a:off x="6556756" y="6341701"/>
            <a:ext cx="1807449" cy="184666"/>
          </a:xfrm>
          <a:prstGeom prst="rect">
            <a:avLst/>
          </a:prstGeom>
          <a:noFill/>
          <a:ln>
            <a:noFill/>
          </a:ln>
        </p:spPr>
        <p:txBody>
          <a:bodyPr wrap="square" lIns="82305" tIns="0" rIns="0" bIns="0" rtlCol="0">
            <a:spAutoFit/>
          </a:bodyPr>
          <a:lstStyle/>
          <a:p>
            <a:r>
              <a:rPr lang="en-US" sz="1200" dirty="0">
                <a:solidFill>
                  <a:srgbClr val="EB6100"/>
                </a:solidFill>
                <a:latin typeface="Segoe" pitchFamily="34" charset="0"/>
              </a:rPr>
              <a:t>Social Search</a:t>
            </a:r>
          </a:p>
        </p:txBody>
      </p:sp>
      <p:sp>
        <p:nvSpPr>
          <p:cNvPr id="341" name="TextBox 31"/>
          <p:cNvSpPr txBox="1"/>
          <p:nvPr/>
        </p:nvSpPr>
        <p:spPr bwMode="black">
          <a:xfrm>
            <a:off x="8184465" y="6341701"/>
            <a:ext cx="1823498" cy="184666"/>
          </a:xfrm>
          <a:prstGeom prst="rect">
            <a:avLst/>
          </a:prstGeom>
          <a:noFill/>
          <a:ln>
            <a:noFill/>
          </a:ln>
        </p:spPr>
        <p:txBody>
          <a:bodyPr wrap="square" lIns="82305" tIns="0" rIns="0" bIns="0" rtlCol="0">
            <a:spAutoFit/>
          </a:bodyPr>
          <a:lstStyle/>
          <a:p>
            <a:r>
              <a:rPr lang="en-US" sz="1200" dirty="0">
                <a:solidFill>
                  <a:srgbClr val="EB6100"/>
                </a:solidFill>
                <a:latin typeface="Segoe" pitchFamily="34" charset="0"/>
              </a:rPr>
              <a:t>Basic Devices</a:t>
            </a:r>
          </a:p>
        </p:txBody>
      </p:sp>
      <p:sp>
        <p:nvSpPr>
          <p:cNvPr id="342" name="TextBox 32"/>
          <p:cNvSpPr txBox="1"/>
          <p:nvPr/>
        </p:nvSpPr>
        <p:spPr bwMode="black">
          <a:xfrm>
            <a:off x="10135460" y="6341701"/>
            <a:ext cx="858985" cy="184666"/>
          </a:xfrm>
          <a:prstGeom prst="rect">
            <a:avLst/>
          </a:prstGeom>
          <a:noFill/>
          <a:ln>
            <a:noFill/>
          </a:ln>
        </p:spPr>
        <p:txBody>
          <a:bodyPr wrap="square" lIns="82305" tIns="0" rIns="0" bIns="0" rtlCol="0">
            <a:spAutoFit/>
          </a:bodyPr>
          <a:lstStyle/>
          <a:p>
            <a:r>
              <a:rPr lang="en-US" sz="1200" dirty="0">
                <a:solidFill>
                  <a:srgbClr val="EB6100"/>
                </a:solidFill>
                <a:latin typeface="Segoe" pitchFamily="34" charset="0"/>
              </a:rPr>
              <a:t>Share</a:t>
            </a:r>
          </a:p>
        </p:txBody>
      </p:sp>
      <p:sp>
        <p:nvSpPr>
          <p:cNvPr id="343" name="Freeform 89"/>
          <p:cNvSpPr>
            <a:spLocks noEditPoints="1"/>
          </p:cNvSpPr>
          <p:nvPr/>
        </p:nvSpPr>
        <p:spPr bwMode="black">
          <a:xfrm>
            <a:off x="487232" y="1440379"/>
            <a:ext cx="1309025" cy="842653"/>
          </a:xfrm>
          <a:custGeom>
            <a:avLst/>
            <a:gdLst>
              <a:gd name="T0" fmla="*/ 350 w 3153"/>
              <a:gd name="T1" fmla="*/ 935 h 2031"/>
              <a:gd name="T2" fmla="*/ 788 w 3153"/>
              <a:gd name="T3" fmla="*/ 0 h 2031"/>
              <a:gd name="T4" fmla="*/ 2918 w 3153"/>
              <a:gd name="T5" fmla="*/ 1882 h 2031"/>
              <a:gd name="T6" fmla="*/ 2403 w 3153"/>
              <a:gd name="T7" fmla="*/ 1493 h 2031"/>
              <a:gd name="T8" fmla="*/ 2244 w 3153"/>
              <a:gd name="T9" fmla="*/ 1424 h 2031"/>
              <a:gd name="T10" fmla="*/ 2391 w 3153"/>
              <a:gd name="T11" fmla="*/ 1458 h 2031"/>
              <a:gd name="T12" fmla="*/ 1437 w 3153"/>
              <a:gd name="T13" fmla="*/ 1486 h 2031"/>
              <a:gd name="T14" fmla="*/ 1460 w 3153"/>
              <a:gd name="T15" fmla="*/ 1427 h 2031"/>
              <a:gd name="T16" fmla="*/ 1588 w 3153"/>
              <a:gd name="T17" fmla="*/ 1440 h 2031"/>
              <a:gd name="T18" fmla="*/ 1563 w 3153"/>
              <a:gd name="T19" fmla="*/ 1636 h 2031"/>
              <a:gd name="T20" fmla="*/ 1421 w 3153"/>
              <a:gd name="T21" fmla="*/ 1612 h 2031"/>
              <a:gd name="T22" fmla="*/ 1170 w 3153"/>
              <a:gd name="T23" fmla="*/ 1604 h 2031"/>
              <a:gd name="T24" fmla="*/ 1340 w 3153"/>
              <a:gd name="T25" fmla="*/ 1589 h 2031"/>
              <a:gd name="T26" fmla="*/ 1175 w 3153"/>
              <a:gd name="T27" fmla="*/ 1631 h 2031"/>
              <a:gd name="T28" fmla="*/ 1228 w 3153"/>
              <a:gd name="T29" fmla="*/ 1433 h 2031"/>
              <a:gd name="T30" fmla="*/ 1366 w 3153"/>
              <a:gd name="T31" fmla="*/ 1441 h 2031"/>
              <a:gd name="T32" fmla="*/ 916 w 3153"/>
              <a:gd name="T33" fmla="*/ 1607 h 2031"/>
              <a:gd name="T34" fmla="*/ 1099 w 3153"/>
              <a:gd name="T35" fmla="*/ 1564 h 2031"/>
              <a:gd name="T36" fmla="*/ 911 w 3153"/>
              <a:gd name="T37" fmla="*/ 1624 h 2031"/>
              <a:gd name="T38" fmla="*/ 832 w 3153"/>
              <a:gd name="T39" fmla="*/ 1503 h 2031"/>
              <a:gd name="T40" fmla="*/ 922 w 3153"/>
              <a:gd name="T41" fmla="*/ 1437 h 2031"/>
              <a:gd name="T42" fmla="*/ 999 w 3153"/>
              <a:gd name="T43" fmla="*/ 1440 h 2031"/>
              <a:gd name="T44" fmla="*/ 1143 w 3153"/>
              <a:gd name="T45" fmla="*/ 1436 h 2031"/>
              <a:gd name="T46" fmla="*/ 1113 w 3153"/>
              <a:gd name="T47" fmla="*/ 1496 h 2031"/>
              <a:gd name="T48" fmla="*/ 692 w 3153"/>
              <a:gd name="T49" fmla="*/ 1804 h 2031"/>
              <a:gd name="T50" fmla="*/ 574 w 3153"/>
              <a:gd name="T51" fmla="*/ 1739 h 2031"/>
              <a:gd name="T52" fmla="*/ 656 w 3153"/>
              <a:gd name="T53" fmla="*/ 1687 h 2031"/>
              <a:gd name="T54" fmla="*/ 823 w 3153"/>
              <a:gd name="T55" fmla="*/ 1619 h 2031"/>
              <a:gd name="T56" fmla="*/ 669 w 3153"/>
              <a:gd name="T57" fmla="*/ 1638 h 2031"/>
              <a:gd name="T58" fmla="*/ 713 w 3153"/>
              <a:gd name="T59" fmla="*/ 1551 h 2031"/>
              <a:gd name="T60" fmla="*/ 828 w 3153"/>
              <a:gd name="T61" fmla="*/ 1613 h 2031"/>
              <a:gd name="T62" fmla="*/ 1570 w 3153"/>
              <a:gd name="T63" fmla="*/ 1798 h 2031"/>
              <a:gd name="T64" fmla="*/ 850 w 3153"/>
              <a:gd name="T65" fmla="*/ 1803 h 2031"/>
              <a:gd name="T66" fmla="*/ 882 w 3153"/>
              <a:gd name="T67" fmla="*/ 1698 h 2031"/>
              <a:gd name="T68" fmla="*/ 1563 w 3153"/>
              <a:gd name="T69" fmla="*/ 1687 h 2031"/>
              <a:gd name="T70" fmla="*/ 1670 w 3153"/>
              <a:gd name="T71" fmla="*/ 1489 h 2031"/>
              <a:gd name="T72" fmla="*/ 1693 w 3153"/>
              <a:gd name="T73" fmla="*/ 1424 h 2031"/>
              <a:gd name="T74" fmla="*/ 1793 w 3153"/>
              <a:gd name="T75" fmla="*/ 1500 h 2031"/>
              <a:gd name="T76" fmla="*/ 1675 w 3153"/>
              <a:gd name="T77" fmla="*/ 1612 h 2031"/>
              <a:gd name="T78" fmla="*/ 1843 w 3153"/>
              <a:gd name="T79" fmla="*/ 1621 h 2031"/>
              <a:gd name="T80" fmla="*/ 1804 w 3153"/>
              <a:gd name="T81" fmla="*/ 1637 h 2031"/>
              <a:gd name="T82" fmla="*/ 1866 w 3153"/>
              <a:gd name="T83" fmla="*/ 1793 h 2031"/>
              <a:gd name="T84" fmla="*/ 1690 w 3153"/>
              <a:gd name="T85" fmla="*/ 1778 h 2031"/>
              <a:gd name="T86" fmla="*/ 1686 w 3153"/>
              <a:gd name="T87" fmla="*/ 1702 h 2031"/>
              <a:gd name="T88" fmla="*/ 1724 w 3153"/>
              <a:gd name="T89" fmla="*/ 1685 h 2031"/>
              <a:gd name="T90" fmla="*/ 1843 w 3153"/>
              <a:gd name="T91" fmla="*/ 1691 h 2031"/>
              <a:gd name="T92" fmla="*/ 2009 w 3153"/>
              <a:gd name="T93" fmla="*/ 1439 h 2031"/>
              <a:gd name="T94" fmla="*/ 2140 w 3153"/>
              <a:gd name="T95" fmla="*/ 1428 h 2031"/>
              <a:gd name="T96" fmla="*/ 2161 w 3153"/>
              <a:gd name="T97" fmla="*/ 1499 h 2031"/>
              <a:gd name="T98" fmla="*/ 2064 w 3153"/>
              <a:gd name="T99" fmla="*/ 1588 h 2031"/>
              <a:gd name="T100" fmla="*/ 2218 w 3153"/>
              <a:gd name="T101" fmla="*/ 1565 h 2031"/>
              <a:gd name="T102" fmla="*/ 2225 w 3153"/>
              <a:gd name="T103" fmla="*/ 1634 h 2031"/>
              <a:gd name="T104" fmla="*/ 2319 w 3153"/>
              <a:gd name="T105" fmla="*/ 1790 h 2031"/>
              <a:gd name="T106" fmla="*/ 2131 w 3153"/>
              <a:gd name="T107" fmla="*/ 1770 h 2031"/>
              <a:gd name="T108" fmla="*/ 2145 w 3153"/>
              <a:gd name="T109" fmla="*/ 1683 h 2031"/>
              <a:gd name="T110" fmla="*/ 2340 w 3153"/>
              <a:gd name="T111" fmla="*/ 1624 h 2031"/>
              <a:gd name="T112" fmla="*/ 2463 w 3153"/>
              <a:gd name="T113" fmla="*/ 1564 h 2031"/>
              <a:gd name="T114" fmla="*/ 2434 w 3153"/>
              <a:gd name="T115" fmla="*/ 1636 h 2031"/>
              <a:gd name="T116" fmla="*/ 2415 w 3153"/>
              <a:gd name="T117" fmla="*/ 1769 h 2031"/>
              <a:gd name="T118" fmla="*/ 2500 w 3153"/>
              <a:gd name="T119" fmla="*/ 1683 h 2031"/>
              <a:gd name="T120" fmla="*/ 2605 w 3153"/>
              <a:gd name="T121" fmla="*/ 1791 h 20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153" h="2031">
                <a:moveTo>
                  <a:pt x="448" y="830"/>
                </a:moveTo>
                <a:cubicBezTo>
                  <a:pt x="368" y="755"/>
                  <a:pt x="368" y="615"/>
                  <a:pt x="448" y="539"/>
                </a:cubicBezTo>
                <a:cubicBezTo>
                  <a:pt x="393" y="549"/>
                  <a:pt x="339" y="610"/>
                  <a:pt x="339" y="685"/>
                </a:cubicBezTo>
                <a:cubicBezTo>
                  <a:pt x="339" y="759"/>
                  <a:pt x="393" y="820"/>
                  <a:pt x="448" y="830"/>
                </a:cubicBezTo>
                <a:close/>
                <a:moveTo>
                  <a:pt x="2814" y="685"/>
                </a:moveTo>
                <a:cubicBezTo>
                  <a:pt x="2815" y="610"/>
                  <a:pt x="2761" y="549"/>
                  <a:pt x="2706" y="539"/>
                </a:cubicBezTo>
                <a:cubicBezTo>
                  <a:pt x="2786" y="615"/>
                  <a:pt x="2786" y="755"/>
                  <a:pt x="2706" y="830"/>
                </a:cubicBezTo>
                <a:cubicBezTo>
                  <a:pt x="2761" y="820"/>
                  <a:pt x="2815" y="759"/>
                  <a:pt x="2814" y="685"/>
                </a:cubicBezTo>
                <a:close/>
                <a:moveTo>
                  <a:pt x="2804" y="935"/>
                </a:moveTo>
                <a:cubicBezTo>
                  <a:pt x="2886" y="904"/>
                  <a:pt x="2970" y="808"/>
                  <a:pt x="2969" y="685"/>
                </a:cubicBezTo>
                <a:cubicBezTo>
                  <a:pt x="2970" y="561"/>
                  <a:pt x="2886" y="465"/>
                  <a:pt x="2804" y="434"/>
                </a:cubicBezTo>
                <a:cubicBezTo>
                  <a:pt x="2871" y="501"/>
                  <a:pt x="2915" y="591"/>
                  <a:pt x="2914" y="685"/>
                </a:cubicBezTo>
                <a:cubicBezTo>
                  <a:pt x="2915" y="778"/>
                  <a:pt x="2871" y="868"/>
                  <a:pt x="2804" y="935"/>
                </a:cubicBezTo>
                <a:close/>
                <a:moveTo>
                  <a:pt x="350" y="935"/>
                </a:moveTo>
                <a:cubicBezTo>
                  <a:pt x="282" y="868"/>
                  <a:pt x="239" y="778"/>
                  <a:pt x="239" y="685"/>
                </a:cubicBezTo>
                <a:cubicBezTo>
                  <a:pt x="239" y="591"/>
                  <a:pt x="282" y="501"/>
                  <a:pt x="350" y="434"/>
                </a:cubicBezTo>
                <a:cubicBezTo>
                  <a:pt x="267" y="465"/>
                  <a:pt x="183" y="561"/>
                  <a:pt x="184" y="685"/>
                </a:cubicBezTo>
                <a:cubicBezTo>
                  <a:pt x="183" y="808"/>
                  <a:pt x="267" y="904"/>
                  <a:pt x="350" y="935"/>
                </a:cubicBezTo>
                <a:close/>
                <a:moveTo>
                  <a:pt x="2877" y="1804"/>
                </a:moveTo>
                <a:cubicBezTo>
                  <a:pt x="2844" y="1765"/>
                  <a:pt x="2811" y="1726"/>
                  <a:pt x="2778" y="1687"/>
                </a:cubicBezTo>
                <a:cubicBezTo>
                  <a:pt x="2705" y="1601"/>
                  <a:pt x="2633" y="1516"/>
                  <a:pt x="2560" y="1430"/>
                </a:cubicBezTo>
                <a:cubicBezTo>
                  <a:pt x="2557" y="1426"/>
                  <a:pt x="2553" y="1421"/>
                  <a:pt x="2549" y="1417"/>
                </a:cubicBezTo>
                <a:cubicBezTo>
                  <a:pt x="2534" y="1399"/>
                  <a:pt x="2511" y="1389"/>
                  <a:pt x="2489" y="1381"/>
                </a:cubicBezTo>
                <a:cubicBezTo>
                  <a:pt x="2466" y="1373"/>
                  <a:pt x="2441" y="1368"/>
                  <a:pt x="2416" y="1367"/>
                </a:cubicBezTo>
                <a:cubicBezTo>
                  <a:pt x="2503" y="1344"/>
                  <a:pt x="2567" y="1266"/>
                  <a:pt x="2567" y="1172"/>
                </a:cubicBezTo>
                <a:cubicBezTo>
                  <a:pt x="2567" y="202"/>
                  <a:pt x="2567" y="202"/>
                  <a:pt x="2567" y="202"/>
                </a:cubicBezTo>
                <a:cubicBezTo>
                  <a:pt x="2567" y="90"/>
                  <a:pt x="2476" y="0"/>
                  <a:pt x="2365" y="0"/>
                </a:cubicBezTo>
                <a:cubicBezTo>
                  <a:pt x="788" y="0"/>
                  <a:pt x="788" y="0"/>
                  <a:pt x="788" y="0"/>
                </a:cubicBezTo>
                <a:cubicBezTo>
                  <a:pt x="677" y="0"/>
                  <a:pt x="586" y="90"/>
                  <a:pt x="586" y="202"/>
                </a:cubicBezTo>
                <a:cubicBezTo>
                  <a:pt x="586" y="1172"/>
                  <a:pt x="586" y="1172"/>
                  <a:pt x="586" y="1172"/>
                </a:cubicBezTo>
                <a:cubicBezTo>
                  <a:pt x="586" y="1266"/>
                  <a:pt x="651" y="1345"/>
                  <a:pt x="738" y="1368"/>
                </a:cubicBezTo>
                <a:cubicBezTo>
                  <a:pt x="689" y="1370"/>
                  <a:pt x="633" y="1388"/>
                  <a:pt x="600" y="1426"/>
                </a:cubicBezTo>
                <a:cubicBezTo>
                  <a:pt x="575" y="1457"/>
                  <a:pt x="549" y="1487"/>
                  <a:pt x="524" y="1518"/>
                </a:cubicBezTo>
                <a:cubicBezTo>
                  <a:pt x="446" y="1610"/>
                  <a:pt x="368" y="1703"/>
                  <a:pt x="290" y="1796"/>
                </a:cubicBezTo>
                <a:cubicBezTo>
                  <a:pt x="271" y="1819"/>
                  <a:pt x="235" y="1852"/>
                  <a:pt x="235" y="1884"/>
                </a:cubicBezTo>
                <a:cubicBezTo>
                  <a:pt x="235" y="1971"/>
                  <a:pt x="235" y="1971"/>
                  <a:pt x="235" y="1971"/>
                </a:cubicBezTo>
                <a:cubicBezTo>
                  <a:pt x="236" y="1982"/>
                  <a:pt x="238" y="1993"/>
                  <a:pt x="244" y="2002"/>
                </a:cubicBezTo>
                <a:cubicBezTo>
                  <a:pt x="264" y="2030"/>
                  <a:pt x="304" y="2031"/>
                  <a:pt x="336" y="2031"/>
                </a:cubicBezTo>
                <a:cubicBezTo>
                  <a:pt x="380" y="2031"/>
                  <a:pt x="2688" y="2031"/>
                  <a:pt x="2758" y="2031"/>
                </a:cubicBezTo>
                <a:cubicBezTo>
                  <a:pt x="2792" y="2031"/>
                  <a:pt x="2831" y="2027"/>
                  <a:pt x="2865" y="2020"/>
                </a:cubicBezTo>
                <a:cubicBezTo>
                  <a:pt x="2888" y="2016"/>
                  <a:pt x="2915" y="2003"/>
                  <a:pt x="2918" y="1976"/>
                </a:cubicBezTo>
                <a:cubicBezTo>
                  <a:pt x="2918" y="1882"/>
                  <a:pt x="2918" y="1882"/>
                  <a:pt x="2918" y="1882"/>
                </a:cubicBezTo>
                <a:cubicBezTo>
                  <a:pt x="2921" y="1861"/>
                  <a:pt x="2909" y="1841"/>
                  <a:pt x="2896" y="1826"/>
                </a:cubicBezTo>
                <a:cubicBezTo>
                  <a:pt x="2889" y="1818"/>
                  <a:pt x="2883" y="1811"/>
                  <a:pt x="2877" y="1804"/>
                </a:cubicBezTo>
                <a:close/>
                <a:moveTo>
                  <a:pt x="705" y="1159"/>
                </a:moveTo>
                <a:cubicBezTo>
                  <a:pt x="705" y="215"/>
                  <a:pt x="705" y="215"/>
                  <a:pt x="705" y="215"/>
                </a:cubicBezTo>
                <a:cubicBezTo>
                  <a:pt x="705" y="157"/>
                  <a:pt x="752" y="111"/>
                  <a:pt x="809" y="111"/>
                </a:cubicBezTo>
                <a:cubicBezTo>
                  <a:pt x="2344" y="111"/>
                  <a:pt x="2344" y="111"/>
                  <a:pt x="2344" y="111"/>
                </a:cubicBezTo>
                <a:cubicBezTo>
                  <a:pt x="2401" y="111"/>
                  <a:pt x="2448" y="157"/>
                  <a:pt x="2448" y="215"/>
                </a:cubicBezTo>
                <a:cubicBezTo>
                  <a:pt x="2448" y="1159"/>
                  <a:pt x="2448" y="1159"/>
                  <a:pt x="2448" y="1159"/>
                </a:cubicBezTo>
                <a:cubicBezTo>
                  <a:pt x="2448" y="1216"/>
                  <a:pt x="2401" y="1263"/>
                  <a:pt x="2344" y="1263"/>
                </a:cubicBezTo>
                <a:cubicBezTo>
                  <a:pt x="809" y="1263"/>
                  <a:pt x="809" y="1263"/>
                  <a:pt x="809" y="1263"/>
                </a:cubicBezTo>
                <a:cubicBezTo>
                  <a:pt x="752" y="1263"/>
                  <a:pt x="705" y="1216"/>
                  <a:pt x="705" y="1159"/>
                </a:cubicBezTo>
                <a:close/>
                <a:moveTo>
                  <a:pt x="2407" y="1487"/>
                </a:moveTo>
                <a:cubicBezTo>
                  <a:pt x="2407" y="1489"/>
                  <a:pt x="2406" y="1491"/>
                  <a:pt x="2404" y="1493"/>
                </a:cubicBezTo>
                <a:cubicBezTo>
                  <a:pt x="2404" y="1493"/>
                  <a:pt x="2403" y="1493"/>
                  <a:pt x="2403" y="1493"/>
                </a:cubicBezTo>
                <a:cubicBezTo>
                  <a:pt x="2403" y="1493"/>
                  <a:pt x="2403" y="1493"/>
                  <a:pt x="2403" y="1493"/>
                </a:cubicBezTo>
                <a:cubicBezTo>
                  <a:pt x="2403" y="1494"/>
                  <a:pt x="2403" y="1494"/>
                  <a:pt x="2402" y="1494"/>
                </a:cubicBezTo>
                <a:cubicBezTo>
                  <a:pt x="2402" y="1494"/>
                  <a:pt x="2402" y="1494"/>
                  <a:pt x="2401" y="1495"/>
                </a:cubicBezTo>
                <a:cubicBezTo>
                  <a:pt x="2401" y="1495"/>
                  <a:pt x="2400" y="1495"/>
                  <a:pt x="2400" y="1496"/>
                </a:cubicBezTo>
                <a:cubicBezTo>
                  <a:pt x="2399" y="1496"/>
                  <a:pt x="2399" y="1496"/>
                  <a:pt x="2398" y="1496"/>
                </a:cubicBezTo>
                <a:cubicBezTo>
                  <a:pt x="2388" y="1501"/>
                  <a:pt x="2374" y="1500"/>
                  <a:pt x="2362" y="1500"/>
                </a:cubicBezTo>
                <a:cubicBezTo>
                  <a:pt x="2304" y="1500"/>
                  <a:pt x="2304" y="1500"/>
                  <a:pt x="2304" y="1500"/>
                </a:cubicBezTo>
                <a:cubicBezTo>
                  <a:pt x="2293" y="1500"/>
                  <a:pt x="2281" y="1498"/>
                  <a:pt x="2271" y="1493"/>
                </a:cubicBezTo>
                <a:cubicBezTo>
                  <a:pt x="2267" y="1491"/>
                  <a:pt x="2263" y="1489"/>
                  <a:pt x="2260" y="1487"/>
                </a:cubicBezTo>
                <a:cubicBezTo>
                  <a:pt x="2257" y="1484"/>
                  <a:pt x="2254" y="1482"/>
                  <a:pt x="2252" y="1479"/>
                </a:cubicBezTo>
                <a:cubicBezTo>
                  <a:pt x="2250" y="1474"/>
                  <a:pt x="2250" y="1474"/>
                  <a:pt x="2250" y="1474"/>
                </a:cubicBezTo>
                <a:cubicBezTo>
                  <a:pt x="2244" y="1463"/>
                  <a:pt x="2236" y="1453"/>
                  <a:pt x="2231" y="1441"/>
                </a:cubicBezTo>
                <a:cubicBezTo>
                  <a:pt x="2227" y="1433"/>
                  <a:pt x="2231" y="1429"/>
                  <a:pt x="2238" y="1426"/>
                </a:cubicBezTo>
                <a:cubicBezTo>
                  <a:pt x="2240" y="1425"/>
                  <a:pt x="2242" y="1424"/>
                  <a:pt x="2244" y="1424"/>
                </a:cubicBezTo>
                <a:cubicBezTo>
                  <a:pt x="2248" y="1423"/>
                  <a:pt x="2253" y="1422"/>
                  <a:pt x="2258" y="1422"/>
                </a:cubicBezTo>
                <a:cubicBezTo>
                  <a:pt x="2266" y="1422"/>
                  <a:pt x="2266" y="1422"/>
                  <a:pt x="2266" y="1422"/>
                </a:cubicBezTo>
                <a:cubicBezTo>
                  <a:pt x="2266" y="1422"/>
                  <a:pt x="2266" y="1422"/>
                  <a:pt x="2266" y="1422"/>
                </a:cubicBezTo>
                <a:cubicBezTo>
                  <a:pt x="2282" y="1422"/>
                  <a:pt x="2297" y="1422"/>
                  <a:pt x="2312" y="1422"/>
                </a:cubicBezTo>
                <a:cubicBezTo>
                  <a:pt x="2313" y="1422"/>
                  <a:pt x="2313" y="1422"/>
                  <a:pt x="2313" y="1422"/>
                </a:cubicBezTo>
                <a:cubicBezTo>
                  <a:pt x="2328" y="1422"/>
                  <a:pt x="2328" y="1422"/>
                  <a:pt x="2328" y="1422"/>
                </a:cubicBezTo>
                <a:cubicBezTo>
                  <a:pt x="2333" y="1422"/>
                  <a:pt x="2339" y="1422"/>
                  <a:pt x="2344" y="1423"/>
                </a:cubicBezTo>
                <a:cubicBezTo>
                  <a:pt x="2347" y="1424"/>
                  <a:pt x="2351" y="1425"/>
                  <a:pt x="2354" y="1426"/>
                </a:cubicBezTo>
                <a:cubicBezTo>
                  <a:pt x="2355" y="1426"/>
                  <a:pt x="2355" y="1426"/>
                  <a:pt x="2356" y="1426"/>
                </a:cubicBezTo>
                <a:cubicBezTo>
                  <a:pt x="2356" y="1427"/>
                  <a:pt x="2356" y="1427"/>
                  <a:pt x="2357" y="1427"/>
                </a:cubicBezTo>
                <a:cubicBezTo>
                  <a:pt x="2357" y="1427"/>
                  <a:pt x="2358" y="1427"/>
                  <a:pt x="2358" y="1427"/>
                </a:cubicBezTo>
                <a:cubicBezTo>
                  <a:pt x="2363" y="1429"/>
                  <a:pt x="2367" y="1431"/>
                  <a:pt x="2371" y="1433"/>
                </a:cubicBezTo>
                <a:cubicBezTo>
                  <a:pt x="2374" y="1436"/>
                  <a:pt x="2377" y="1438"/>
                  <a:pt x="2379" y="1441"/>
                </a:cubicBezTo>
                <a:cubicBezTo>
                  <a:pt x="2391" y="1458"/>
                  <a:pt x="2391" y="1458"/>
                  <a:pt x="2391" y="1458"/>
                </a:cubicBezTo>
                <a:cubicBezTo>
                  <a:pt x="2394" y="1463"/>
                  <a:pt x="2401" y="1471"/>
                  <a:pt x="2404" y="1478"/>
                </a:cubicBezTo>
                <a:cubicBezTo>
                  <a:pt x="2404" y="1478"/>
                  <a:pt x="2404" y="1478"/>
                  <a:pt x="2404" y="1478"/>
                </a:cubicBezTo>
                <a:cubicBezTo>
                  <a:pt x="2406" y="1481"/>
                  <a:pt x="2407" y="1484"/>
                  <a:pt x="2407" y="1487"/>
                </a:cubicBezTo>
                <a:close/>
                <a:moveTo>
                  <a:pt x="1589" y="1480"/>
                </a:moveTo>
                <a:cubicBezTo>
                  <a:pt x="1589" y="1483"/>
                  <a:pt x="1588" y="1485"/>
                  <a:pt x="1587" y="1487"/>
                </a:cubicBezTo>
                <a:cubicBezTo>
                  <a:pt x="1576" y="1507"/>
                  <a:pt x="1525" y="1502"/>
                  <a:pt x="1507" y="1502"/>
                </a:cubicBezTo>
                <a:cubicBezTo>
                  <a:pt x="1496" y="1502"/>
                  <a:pt x="1485" y="1502"/>
                  <a:pt x="1474" y="1502"/>
                </a:cubicBezTo>
                <a:cubicBezTo>
                  <a:pt x="1464" y="1502"/>
                  <a:pt x="1451" y="1500"/>
                  <a:pt x="1442" y="1493"/>
                </a:cubicBezTo>
                <a:cubicBezTo>
                  <a:pt x="1442" y="1493"/>
                  <a:pt x="1441" y="1492"/>
                  <a:pt x="1441" y="1492"/>
                </a:cubicBezTo>
                <a:cubicBezTo>
                  <a:pt x="1441" y="1492"/>
                  <a:pt x="1440" y="1491"/>
                  <a:pt x="1440" y="1491"/>
                </a:cubicBezTo>
                <a:cubicBezTo>
                  <a:pt x="1439" y="1490"/>
                  <a:pt x="1439" y="1490"/>
                  <a:pt x="1439" y="1489"/>
                </a:cubicBezTo>
                <a:cubicBezTo>
                  <a:pt x="1439" y="1489"/>
                  <a:pt x="1439" y="1489"/>
                  <a:pt x="1438" y="1489"/>
                </a:cubicBezTo>
                <a:cubicBezTo>
                  <a:pt x="1438" y="1489"/>
                  <a:pt x="1438" y="1489"/>
                  <a:pt x="1438" y="1489"/>
                </a:cubicBezTo>
                <a:cubicBezTo>
                  <a:pt x="1438" y="1488"/>
                  <a:pt x="1437" y="1487"/>
                  <a:pt x="1437" y="1486"/>
                </a:cubicBezTo>
                <a:cubicBezTo>
                  <a:pt x="1436" y="1484"/>
                  <a:pt x="1436" y="1483"/>
                  <a:pt x="1436" y="1481"/>
                </a:cubicBezTo>
                <a:cubicBezTo>
                  <a:pt x="1436" y="1479"/>
                  <a:pt x="1436" y="1479"/>
                  <a:pt x="1436" y="1479"/>
                </a:cubicBezTo>
                <a:cubicBezTo>
                  <a:pt x="1437" y="1477"/>
                  <a:pt x="1437" y="1474"/>
                  <a:pt x="1437" y="1472"/>
                </a:cubicBezTo>
                <a:cubicBezTo>
                  <a:pt x="1437" y="1471"/>
                  <a:pt x="1437" y="1471"/>
                  <a:pt x="1437" y="1471"/>
                </a:cubicBezTo>
                <a:cubicBezTo>
                  <a:pt x="1438" y="1463"/>
                  <a:pt x="1438" y="1454"/>
                  <a:pt x="1440" y="1446"/>
                </a:cubicBezTo>
                <a:cubicBezTo>
                  <a:pt x="1440" y="1443"/>
                  <a:pt x="1440" y="1443"/>
                  <a:pt x="1440" y="1443"/>
                </a:cubicBezTo>
                <a:cubicBezTo>
                  <a:pt x="1441" y="1441"/>
                  <a:pt x="1442" y="1438"/>
                  <a:pt x="1444" y="1436"/>
                </a:cubicBezTo>
                <a:cubicBezTo>
                  <a:pt x="1446" y="1434"/>
                  <a:pt x="1448" y="1433"/>
                  <a:pt x="1450" y="1431"/>
                </a:cubicBezTo>
                <a:cubicBezTo>
                  <a:pt x="1450" y="1431"/>
                  <a:pt x="1450" y="1431"/>
                  <a:pt x="1450" y="1431"/>
                </a:cubicBezTo>
                <a:cubicBezTo>
                  <a:pt x="1451" y="1431"/>
                  <a:pt x="1451" y="1430"/>
                  <a:pt x="1452" y="1430"/>
                </a:cubicBezTo>
                <a:cubicBezTo>
                  <a:pt x="1452" y="1430"/>
                  <a:pt x="1453" y="1430"/>
                  <a:pt x="1453" y="1429"/>
                </a:cubicBezTo>
                <a:cubicBezTo>
                  <a:pt x="1453" y="1429"/>
                  <a:pt x="1454" y="1429"/>
                  <a:pt x="1454" y="1429"/>
                </a:cubicBezTo>
                <a:cubicBezTo>
                  <a:pt x="1455" y="1428"/>
                  <a:pt x="1457" y="1428"/>
                  <a:pt x="1458" y="1427"/>
                </a:cubicBezTo>
                <a:cubicBezTo>
                  <a:pt x="1459" y="1427"/>
                  <a:pt x="1459" y="1427"/>
                  <a:pt x="1460" y="1427"/>
                </a:cubicBezTo>
                <a:cubicBezTo>
                  <a:pt x="1461" y="1426"/>
                  <a:pt x="1463" y="1426"/>
                  <a:pt x="1464" y="1426"/>
                </a:cubicBezTo>
                <a:cubicBezTo>
                  <a:pt x="1465" y="1426"/>
                  <a:pt x="1465" y="1425"/>
                  <a:pt x="1466" y="1425"/>
                </a:cubicBezTo>
                <a:cubicBezTo>
                  <a:pt x="1466" y="1425"/>
                  <a:pt x="1466" y="1425"/>
                  <a:pt x="1466" y="1425"/>
                </a:cubicBezTo>
                <a:cubicBezTo>
                  <a:pt x="1467" y="1425"/>
                  <a:pt x="1468" y="1425"/>
                  <a:pt x="1468" y="1425"/>
                </a:cubicBezTo>
                <a:cubicBezTo>
                  <a:pt x="1472" y="1424"/>
                  <a:pt x="1476" y="1424"/>
                  <a:pt x="1480" y="1424"/>
                </a:cubicBezTo>
                <a:cubicBezTo>
                  <a:pt x="1483" y="1424"/>
                  <a:pt x="1483" y="1424"/>
                  <a:pt x="1483" y="1424"/>
                </a:cubicBezTo>
                <a:cubicBezTo>
                  <a:pt x="1487" y="1424"/>
                  <a:pt x="1492" y="1424"/>
                  <a:pt x="1496" y="1424"/>
                </a:cubicBezTo>
                <a:cubicBezTo>
                  <a:pt x="1550" y="1424"/>
                  <a:pt x="1550" y="1424"/>
                  <a:pt x="1550" y="1424"/>
                </a:cubicBezTo>
                <a:cubicBezTo>
                  <a:pt x="1551" y="1424"/>
                  <a:pt x="1552" y="1424"/>
                  <a:pt x="1554" y="1424"/>
                </a:cubicBezTo>
                <a:cubicBezTo>
                  <a:pt x="1554" y="1424"/>
                  <a:pt x="1555" y="1424"/>
                  <a:pt x="1555" y="1424"/>
                </a:cubicBezTo>
                <a:cubicBezTo>
                  <a:pt x="1556" y="1424"/>
                  <a:pt x="1558" y="1424"/>
                  <a:pt x="1559" y="1424"/>
                </a:cubicBezTo>
                <a:cubicBezTo>
                  <a:pt x="1570" y="1425"/>
                  <a:pt x="1582" y="1428"/>
                  <a:pt x="1586" y="1438"/>
                </a:cubicBezTo>
                <a:cubicBezTo>
                  <a:pt x="1587" y="1438"/>
                  <a:pt x="1587" y="1439"/>
                  <a:pt x="1587" y="1440"/>
                </a:cubicBezTo>
                <a:cubicBezTo>
                  <a:pt x="1588" y="1440"/>
                  <a:pt x="1588" y="1440"/>
                  <a:pt x="1588" y="1440"/>
                </a:cubicBezTo>
                <a:cubicBezTo>
                  <a:pt x="1591" y="1452"/>
                  <a:pt x="1588" y="1466"/>
                  <a:pt x="1589" y="1478"/>
                </a:cubicBezTo>
                <a:lnTo>
                  <a:pt x="1589" y="1480"/>
                </a:lnTo>
                <a:close/>
                <a:moveTo>
                  <a:pt x="1511" y="1543"/>
                </a:moveTo>
                <a:cubicBezTo>
                  <a:pt x="1531" y="1543"/>
                  <a:pt x="1577" y="1537"/>
                  <a:pt x="1588" y="1559"/>
                </a:cubicBezTo>
                <a:cubicBezTo>
                  <a:pt x="1589" y="1561"/>
                  <a:pt x="1590" y="1563"/>
                  <a:pt x="1590" y="1566"/>
                </a:cubicBezTo>
                <a:cubicBezTo>
                  <a:pt x="1590" y="1589"/>
                  <a:pt x="1590" y="1589"/>
                  <a:pt x="1590" y="1589"/>
                </a:cubicBezTo>
                <a:cubicBezTo>
                  <a:pt x="1590" y="1595"/>
                  <a:pt x="1590" y="1602"/>
                  <a:pt x="1590" y="1609"/>
                </a:cubicBezTo>
                <a:cubicBezTo>
                  <a:pt x="1590" y="1609"/>
                  <a:pt x="1590" y="1609"/>
                  <a:pt x="1590" y="1609"/>
                </a:cubicBezTo>
                <a:cubicBezTo>
                  <a:pt x="1590" y="1612"/>
                  <a:pt x="1590" y="1612"/>
                  <a:pt x="1590" y="1612"/>
                </a:cubicBezTo>
                <a:cubicBezTo>
                  <a:pt x="1590" y="1615"/>
                  <a:pt x="1589" y="1619"/>
                  <a:pt x="1587" y="1622"/>
                </a:cubicBezTo>
                <a:cubicBezTo>
                  <a:pt x="1587" y="1622"/>
                  <a:pt x="1586" y="1623"/>
                  <a:pt x="1586" y="1623"/>
                </a:cubicBezTo>
                <a:cubicBezTo>
                  <a:pt x="1585" y="1624"/>
                  <a:pt x="1584" y="1625"/>
                  <a:pt x="1583" y="1626"/>
                </a:cubicBezTo>
                <a:cubicBezTo>
                  <a:pt x="1583" y="1626"/>
                  <a:pt x="1583" y="1626"/>
                  <a:pt x="1583" y="1626"/>
                </a:cubicBezTo>
                <a:cubicBezTo>
                  <a:pt x="1578" y="1631"/>
                  <a:pt x="1571" y="1634"/>
                  <a:pt x="1563" y="1636"/>
                </a:cubicBezTo>
                <a:cubicBezTo>
                  <a:pt x="1563" y="1636"/>
                  <a:pt x="1563" y="1636"/>
                  <a:pt x="1563" y="1636"/>
                </a:cubicBezTo>
                <a:cubicBezTo>
                  <a:pt x="1563" y="1636"/>
                  <a:pt x="1563" y="1636"/>
                  <a:pt x="1563" y="1636"/>
                </a:cubicBezTo>
                <a:cubicBezTo>
                  <a:pt x="1560" y="1637"/>
                  <a:pt x="1558" y="1637"/>
                  <a:pt x="1556" y="1637"/>
                </a:cubicBezTo>
                <a:cubicBezTo>
                  <a:pt x="1555" y="1637"/>
                  <a:pt x="1554" y="1637"/>
                  <a:pt x="1554" y="1638"/>
                </a:cubicBezTo>
                <a:cubicBezTo>
                  <a:pt x="1551" y="1638"/>
                  <a:pt x="1548" y="1638"/>
                  <a:pt x="1546" y="1638"/>
                </a:cubicBezTo>
                <a:cubicBezTo>
                  <a:pt x="1546" y="1638"/>
                  <a:pt x="1546" y="1638"/>
                  <a:pt x="1546" y="1638"/>
                </a:cubicBezTo>
                <a:cubicBezTo>
                  <a:pt x="1463" y="1638"/>
                  <a:pt x="1463" y="1638"/>
                  <a:pt x="1463" y="1638"/>
                </a:cubicBezTo>
                <a:cubicBezTo>
                  <a:pt x="1453" y="1638"/>
                  <a:pt x="1441" y="1636"/>
                  <a:pt x="1432" y="1631"/>
                </a:cubicBezTo>
                <a:cubicBezTo>
                  <a:pt x="1432" y="1631"/>
                  <a:pt x="1432" y="1631"/>
                  <a:pt x="1432" y="1631"/>
                </a:cubicBezTo>
                <a:cubicBezTo>
                  <a:pt x="1432" y="1631"/>
                  <a:pt x="1432" y="1630"/>
                  <a:pt x="1432" y="1630"/>
                </a:cubicBezTo>
                <a:cubicBezTo>
                  <a:pt x="1431" y="1629"/>
                  <a:pt x="1429" y="1628"/>
                  <a:pt x="1427" y="1627"/>
                </a:cubicBezTo>
                <a:cubicBezTo>
                  <a:pt x="1426" y="1626"/>
                  <a:pt x="1425" y="1624"/>
                  <a:pt x="1424" y="1623"/>
                </a:cubicBezTo>
                <a:cubicBezTo>
                  <a:pt x="1424" y="1623"/>
                  <a:pt x="1424" y="1623"/>
                  <a:pt x="1424" y="1622"/>
                </a:cubicBezTo>
                <a:cubicBezTo>
                  <a:pt x="1422" y="1619"/>
                  <a:pt x="1421" y="1616"/>
                  <a:pt x="1421" y="1612"/>
                </a:cubicBezTo>
                <a:cubicBezTo>
                  <a:pt x="1422" y="1606"/>
                  <a:pt x="1422" y="1606"/>
                  <a:pt x="1422" y="1606"/>
                </a:cubicBezTo>
                <a:cubicBezTo>
                  <a:pt x="1422" y="1606"/>
                  <a:pt x="1422" y="1606"/>
                  <a:pt x="1422" y="1606"/>
                </a:cubicBezTo>
                <a:cubicBezTo>
                  <a:pt x="1424" y="1593"/>
                  <a:pt x="1425" y="1580"/>
                  <a:pt x="1427" y="1567"/>
                </a:cubicBezTo>
                <a:cubicBezTo>
                  <a:pt x="1427" y="1566"/>
                  <a:pt x="1427" y="1566"/>
                  <a:pt x="1427" y="1566"/>
                </a:cubicBezTo>
                <a:cubicBezTo>
                  <a:pt x="1427" y="1566"/>
                  <a:pt x="1427" y="1566"/>
                  <a:pt x="1427" y="1565"/>
                </a:cubicBezTo>
                <a:cubicBezTo>
                  <a:pt x="1432" y="1536"/>
                  <a:pt x="1490" y="1543"/>
                  <a:pt x="1511" y="1543"/>
                </a:cubicBezTo>
                <a:close/>
                <a:moveTo>
                  <a:pt x="1175" y="1631"/>
                </a:moveTo>
                <a:cubicBezTo>
                  <a:pt x="1173" y="1630"/>
                  <a:pt x="1172" y="1629"/>
                  <a:pt x="1170" y="1627"/>
                </a:cubicBezTo>
                <a:cubicBezTo>
                  <a:pt x="1169" y="1626"/>
                  <a:pt x="1169" y="1625"/>
                  <a:pt x="1168" y="1624"/>
                </a:cubicBezTo>
                <a:cubicBezTo>
                  <a:pt x="1168" y="1623"/>
                  <a:pt x="1168" y="1623"/>
                  <a:pt x="1168" y="1623"/>
                </a:cubicBezTo>
                <a:cubicBezTo>
                  <a:pt x="1166" y="1620"/>
                  <a:pt x="1166" y="1616"/>
                  <a:pt x="1167" y="1613"/>
                </a:cubicBezTo>
                <a:cubicBezTo>
                  <a:pt x="1169" y="1607"/>
                  <a:pt x="1169" y="1607"/>
                  <a:pt x="1169" y="1607"/>
                </a:cubicBezTo>
                <a:cubicBezTo>
                  <a:pt x="1169" y="1607"/>
                  <a:pt x="1169" y="1607"/>
                  <a:pt x="1169" y="1607"/>
                </a:cubicBezTo>
                <a:cubicBezTo>
                  <a:pt x="1169" y="1606"/>
                  <a:pt x="1169" y="1605"/>
                  <a:pt x="1170" y="1604"/>
                </a:cubicBezTo>
                <a:cubicBezTo>
                  <a:pt x="1181" y="1567"/>
                  <a:pt x="1181" y="1567"/>
                  <a:pt x="1181" y="1567"/>
                </a:cubicBezTo>
                <a:cubicBezTo>
                  <a:pt x="1181" y="1566"/>
                  <a:pt x="1181" y="1566"/>
                  <a:pt x="1182" y="1565"/>
                </a:cubicBezTo>
                <a:cubicBezTo>
                  <a:pt x="1193" y="1537"/>
                  <a:pt x="1244" y="1543"/>
                  <a:pt x="1268" y="1543"/>
                </a:cubicBezTo>
                <a:cubicBezTo>
                  <a:pt x="1278" y="1543"/>
                  <a:pt x="1297" y="1542"/>
                  <a:pt x="1314" y="1543"/>
                </a:cubicBezTo>
                <a:cubicBezTo>
                  <a:pt x="1317" y="1544"/>
                  <a:pt x="1320" y="1544"/>
                  <a:pt x="1323" y="1545"/>
                </a:cubicBezTo>
                <a:cubicBezTo>
                  <a:pt x="1323" y="1545"/>
                  <a:pt x="1323" y="1545"/>
                  <a:pt x="1324" y="1545"/>
                </a:cubicBezTo>
                <a:cubicBezTo>
                  <a:pt x="1332" y="1547"/>
                  <a:pt x="1339" y="1551"/>
                  <a:pt x="1342" y="1556"/>
                </a:cubicBezTo>
                <a:cubicBezTo>
                  <a:pt x="1342" y="1557"/>
                  <a:pt x="1342" y="1557"/>
                  <a:pt x="1343" y="1557"/>
                </a:cubicBezTo>
                <a:cubicBezTo>
                  <a:pt x="1343" y="1558"/>
                  <a:pt x="1343" y="1558"/>
                  <a:pt x="1343" y="1558"/>
                </a:cubicBezTo>
                <a:cubicBezTo>
                  <a:pt x="1343" y="1558"/>
                  <a:pt x="1343" y="1559"/>
                  <a:pt x="1343" y="1559"/>
                </a:cubicBezTo>
                <a:cubicBezTo>
                  <a:pt x="1344" y="1561"/>
                  <a:pt x="1345" y="1564"/>
                  <a:pt x="1344" y="1567"/>
                </a:cubicBezTo>
                <a:cubicBezTo>
                  <a:pt x="1344" y="1569"/>
                  <a:pt x="1344" y="1569"/>
                  <a:pt x="1344" y="1569"/>
                </a:cubicBezTo>
                <a:cubicBezTo>
                  <a:pt x="1344" y="1569"/>
                  <a:pt x="1344" y="1569"/>
                  <a:pt x="1344" y="1569"/>
                </a:cubicBezTo>
                <a:cubicBezTo>
                  <a:pt x="1343" y="1576"/>
                  <a:pt x="1341" y="1583"/>
                  <a:pt x="1340" y="1589"/>
                </a:cubicBezTo>
                <a:cubicBezTo>
                  <a:pt x="1336" y="1612"/>
                  <a:pt x="1336" y="1612"/>
                  <a:pt x="1336" y="1612"/>
                </a:cubicBezTo>
                <a:cubicBezTo>
                  <a:pt x="1336" y="1616"/>
                  <a:pt x="1334" y="1619"/>
                  <a:pt x="1331" y="1622"/>
                </a:cubicBezTo>
                <a:cubicBezTo>
                  <a:pt x="1331" y="1623"/>
                  <a:pt x="1330" y="1623"/>
                  <a:pt x="1330" y="1623"/>
                </a:cubicBezTo>
                <a:cubicBezTo>
                  <a:pt x="1330" y="1624"/>
                  <a:pt x="1329" y="1624"/>
                  <a:pt x="1329" y="1624"/>
                </a:cubicBezTo>
                <a:cubicBezTo>
                  <a:pt x="1328" y="1625"/>
                  <a:pt x="1327" y="1626"/>
                  <a:pt x="1326" y="1627"/>
                </a:cubicBezTo>
                <a:cubicBezTo>
                  <a:pt x="1320" y="1632"/>
                  <a:pt x="1312" y="1635"/>
                  <a:pt x="1305" y="1636"/>
                </a:cubicBezTo>
                <a:cubicBezTo>
                  <a:pt x="1305" y="1637"/>
                  <a:pt x="1305" y="1637"/>
                  <a:pt x="1305" y="1637"/>
                </a:cubicBezTo>
                <a:cubicBezTo>
                  <a:pt x="1304" y="1637"/>
                  <a:pt x="1304" y="1637"/>
                  <a:pt x="1304" y="1637"/>
                </a:cubicBezTo>
                <a:cubicBezTo>
                  <a:pt x="1302" y="1637"/>
                  <a:pt x="1300" y="1638"/>
                  <a:pt x="1297" y="1638"/>
                </a:cubicBezTo>
                <a:cubicBezTo>
                  <a:pt x="1297" y="1638"/>
                  <a:pt x="1296" y="1638"/>
                  <a:pt x="1295" y="1638"/>
                </a:cubicBezTo>
                <a:cubicBezTo>
                  <a:pt x="1292" y="1638"/>
                  <a:pt x="1290" y="1639"/>
                  <a:pt x="1287" y="1639"/>
                </a:cubicBezTo>
                <a:cubicBezTo>
                  <a:pt x="1287" y="1639"/>
                  <a:pt x="1287" y="1639"/>
                  <a:pt x="1287" y="1639"/>
                </a:cubicBezTo>
                <a:cubicBezTo>
                  <a:pt x="1204" y="1639"/>
                  <a:pt x="1204" y="1639"/>
                  <a:pt x="1204" y="1639"/>
                </a:cubicBezTo>
                <a:cubicBezTo>
                  <a:pt x="1194" y="1639"/>
                  <a:pt x="1183" y="1637"/>
                  <a:pt x="1175" y="1631"/>
                </a:cubicBezTo>
                <a:cubicBezTo>
                  <a:pt x="1175" y="1631"/>
                  <a:pt x="1175" y="1631"/>
                  <a:pt x="1175" y="1631"/>
                </a:cubicBezTo>
                <a:close/>
                <a:moveTo>
                  <a:pt x="1278" y="1502"/>
                </a:moveTo>
                <a:cubicBezTo>
                  <a:pt x="1266" y="1502"/>
                  <a:pt x="1253" y="1502"/>
                  <a:pt x="1241" y="1502"/>
                </a:cubicBezTo>
                <a:cubicBezTo>
                  <a:pt x="1230" y="1502"/>
                  <a:pt x="1213" y="1500"/>
                  <a:pt x="1207" y="1489"/>
                </a:cubicBezTo>
                <a:cubicBezTo>
                  <a:pt x="1207" y="1488"/>
                  <a:pt x="1207" y="1487"/>
                  <a:pt x="1207" y="1486"/>
                </a:cubicBezTo>
                <a:cubicBezTo>
                  <a:pt x="1206" y="1486"/>
                  <a:pt x="1206" y="1485"/>
                  <a:pt x="1206" y="1484"/>
                </a:cubicBezTo>
                <a:cubicBezTo>
                  <a:pt x="1206" y="1483"/>
                  <a:pt x="1207" y="1482"/>
                  <a:pt x="1207" y="1481"/>
                </a:cubicBezTo>
                <a:cubicBezTo>
                  <a:pt x="1207" y="1481"/>
                  <a:pt x="1207" y="1481"/>
                  <a:pt x="1207" y="1481"/>
                </a:cubicBezTo>
                <a:cubicBezTo>
                  <a:pt x="1207" y="1481"/>
                  <a:pt x="1207" y="1481"/>
                  <a:pt x="1207" y="1481"/>
                </a:cubicBezTo>
                <a:cubicBezTo>
                  <a:pt x="1207" y="1478"/>
                  <a:pt x="1209" y="1474"/>
                  <a:pt x="1210" y="1472"/>
                </a:cubicBezTo>
                <a:cubicBezTo>
                  <a:pt x="1212" y="1463"/>
                  <a:pt x="1214" y="1453"/>
                  <a:pt x="1218" y="1445"/>
                </a:cubicBezTo>
                <a:cubicBezTo>
                  <a:pt x="1218" y="1444"/>
                  <a:pt x="1218" y="1444"/>
                  <a:pt x="1218" y="1444"/>
                </a:cubicBezTo>
                <a:cubicBezTo>
                  <a:pt x="1219" y="1441"/>
                  <a:pt x="1221" y="1438"/>
                  <a:pt x="1223" y="1436"/>
                </a:cubicBezTo>
                <a:cubicBezTo>
                  <a:pt x="1225" y="1435"/>
                  <a:pt x="1226" y="1434"/>
                  <a:pt x="1228" y="1433"/>
                </a:cubicBezTo>
                <a:cubicBezTo>
                  <a:pt x="1233" y="1429"/>
                  <a:pt x="1239" y="1427"/>
                  <a:pt x="1245" y="1426"/>
                </a:cubicBezTo>
                <a:cubicBezTo>
                  <a:pt x="1246" y="1426"/>
                  <a:pt x="1246" y="1426"/>
                  <a:pt x="1247" y="1426"/>
                </a:cubicBezTo>
                <a:cubicBezTo>
                  <a:pt x="1251" y="1425"/>
                  <a:pt x="1257" y="1424"/>
                  <a:pt x="1262" y="1424"/>
                </a:cubicBezTo>
                <a:cubicBezTo>
                  <a:pt x="1269" y="1424"/>
                  <a:pt x="1269" y="1424"/>
                  <a:pt x="1269" y="1424"/>
                </a:cubicBezTo>
                <a:cubicBezTo>
                  <a:pt x="1271" y="1424"/>
                  <a:pt x="1274" y="1424"/>
                  <a:pt x="1276" y="1424"/>
                </a:cubicBezTo>
                <a:cubicBezTo>
                  <a:pt x="1291" y="1424"/>
                  <a:pt x="1307" y="1424"/>
                  <a:pt x="1322" y="1424"/>
                </a:cubicBezTo>
                <a:cubicBezTo>
                  <a:pt x="1324" y="1424"/>
                  <a:pt x="1326" y="1424"/>
                  <a:pt x="1329" y="1424"/>
                </a:cubicBezTo>
                <a:cubicBezTo>
                  <a:pt x="1331" y="1424"/>
                  <a:pt x="1331" y="1424"/>
                  <a:pt x="1331" y="1424"/>
                </a:cubicBezTo>
                <a:cubicBezTo>
                  <a:pt x="1332" y="1424"/>
                  <a:pt x="1332" y="1424"/>
                  <a:pt x="1333" y="1424"/>
                </a:cubicBezTo>
                <a:cubicBezTo>
                  <a:pt x="1335" y="1424"/>
                  <a:pt x="1337" y="1424"/>
                  <a:pt x="1339" y="1425"/>
                </a:cubicBezTo>
                <a:cubicBezTo>
                  <a:pt x="1339" y="1425"/>
                  <a:pt x="1339" y="1425"/>
                  <a:pt x="1339" y="1425"/>
                </a:cubicBezTo>
                <a:cubicBezTo>
                  <a:pt x="1351" y="1426"/>
                  <a:pt x="1364" y="1429"/>
                  <a:pt x="1366" y="1439"/>
                </a:cubicBezTo>
                <a:cubicBezTo>
                  <a:pt x="1366" y="1439"/>
                  <a:pt x="1366" y="1440"/>
                  <a:pt x="1366" y="1440"/>
                </a:cubicBezTo>
                <a:cubicBezTo>
                  <a:pt x="1366" y="1440"/>
                  <a:pt x="1366" y="1440"/>
                  <a:pt x="1366" y="1441"/>
                </a:cubicBezTo>
                <a:cubicBezTo>
                  <a:pt x="1367" y="1452"/>
                  <a:pt x="1362" y="1467"/>
                  <a:pt x="1360" y="1478"/>
                </a:cubicBezTo>
                <a:cubicBezTo>
                  <a:pt x="1360" y="1478"/>
                  <a:pt x="1360" y="1478"/>
                  <a:pt x="1360" y="1478"/>
                </a:cubicBezTo>
                <a:cubicBezTo>
                  <a:pt x="1359" y="1481"/>
                  <a:pt x="1359" y="1481"/>
                  <a:pt x="1359" y="1481"/>
                </a:cubicBezTo>
                <a:cubicBezTo>
                  <a:pt x="1359" y="1483"/>
                  <a:pt x="1358" y="1485"/>
                  <a:pt x="1356" y="1487"/>
                </a:cubicBezTo>
                <a:cubicBezTo>
                  <a:pt x="1356" y="1488"/>
                  <a:pt x="1355" y="1488"/>
                  <a:pt x="1355" y="1489"/>
                </a:cubicBezTo>
                <a:cubicBezTo>
                  <a:pt x="1355" y="1489"/>
                  <a:pt x="1355" y="1489"/>
                  <a:pt x="1355" y="1489"/>
                </a:cubicBezTo>
                <a:cubicBezTo>
                  <a:pt x="1355" y="1489"/>
                  <a:pt x="1355" y="1489"/>
                  <a:pt x="1354" y="1489"/>
                </a:cubicBezTo>
                <a:cubicBezTo>
                  <a:pt x="1339" y="1507"/>
                  <a:pt x="1298" y="1502"/>
                  <a:pt x="1278" y="1502"/>
                </a:cubicBezTo>
                <a:close/>
                <a:moveTo>
                  <a:pt x="911" y="1620"/>
                </a:moveTo>
                <a:cubicBezTo>
                  <a:pt x="911" y="1619"/>
                  <a:pt x="911" y="1618"/>
                  <a:pt x="911" y="1618"/>
                </a:cubicBezTo>
                <a:cubicBezTo>
                  <a:pt x="912" y="1616"/>
                  <a:pt x="912" y="1615"/>
                  <a:pt x="913" y="1614"/>
                </a:cubicBezTo>
                <a:cubicBezTo>
                  <a:pt x="913" y="1614"/>
                  <a:pt x="913" y="1614"/>
                  <a:pt x="913" y="1613"/>
                </a:cubicBezTo>
                <a:cubicBezTo>
                  <a:pt x="913" y="1612"/>
                  <a:pt x="913" y="1612"/>
                  <a:pt x="913" y="1612"/>
                </a:cubicBezTo>
                <a:cubicBezTo>
                  <a:pt x="914" y="1611"/>
                  <a:pt x="915" y="1609"/>
                  <a:pt x="916" y="1607"/>
                </a:cubicBezTo>
                <a:cubicBezTo>
                  <a:pt x="922" y="1594"/>
                  <a:pt x="928" y="1582"/>
                  <a:pt x="935" y="1569"/>
                </a:cubicBezTo>
                <a:cubicBezTo>
                  <a:pt x="935" y="1569"/>
                  <a:pt x="935" y="1569"/>
                  <a:pt x="935" y="1569"/>
                </a:cubicBezTo>
                <a:cubicBezTo>
                  <a:pt x="935" y="1568"/>
                  <a:pt x="935" y="1568"/>
                  <a:pt x="935" y="1568"/>
                </a:cubicBezTo>
                <a:cubicBezTo>
                  <a:pt x="936" y="1567"/>
                  <a:pt x="936" y="1566"/>
                  <a:pt x="937" y="1566"/>
                </a:cubicBezTo>
                <a:cubicBezTo>
                  <a:pt x="937" y="1565"/>
                  <a:pt x="938" y="1564"/>
                  <a:pt x="938" y="1563"/>
                </a:cubicBezTo>
                <a:cubicBezTo>
                  <a:pt x="938" y="1563"/>
                  <a:pt x="938" y="1563"/>
                  <a:pt x="939" y="1563"/>
                </a:cubicBezTo>
                <a:cubicBezTo>
                  <a:pt x="956" y="1539"/>
                  <a:pt x="997" y="1544"/>
                  <a:pt x="1023" y="1544"/>
                </a:cubicBezTo>
                <a:cubicBezTo>
                  <a:pt x="1023" y="1544"/>
                  <a:pt x="1023" y="1544"/>
                  <a:pt x="1023" y="1544"/>
                </a:cubicBezTo>
                <a:cubicBezTo>
                  <a:pt x="1030" y="1544"/>
                  <a:pt x="1049" y="1542"/>
                  <a:pt x="1066" y="1544"/>
                </a:cubicBezTo>
                <a:cubicBezTo>
                  <a:pt x="1071" y="1544"/>
                  <a:pt x="1077" y="1544"/>
                  <a:pt x="1081" y="1545"/>
                </a:cubicBezTo>
                <a:cubicBezTo>
                  <a:pt x="1084" y="1546"/>
                  <a:pt x="1087" y="1547"/>
                  <a:pt x="1089" y="1548"/>
                </a:cubicBezTo>
                <a:cubicBezTo>
                  <a:pt x="1095" y="1551"/>
                  <a:pt x="1099" y="1556"/>
                  <a:pt x="1099" y="1562"/>
                </a:cubicBezTo>
                <a:cubicBezTo>
                  <a:pt x="1099" y="1562"/>
                  <a:pt x="1099" y="1562"/>
                  <a:pt x="1099" y="1562"/>
                </a:cubicBezTo>
                <a:cubicBezTo>
                  <a:pt x="1099" y="1563"/>
                  <a:pt x="1099" y="1563"/>
                  <a:pt x="1099" y="1564"/>
                </a:cubicBezTo>
                <a:cubicBezTo>
                  <a:pt x="1099" y="1565"/>
                  <a:pt x="1099" y="1566"/>
                  <a:pt x="1099" y="1567"/>
                </a:cubicBezTo>
                <a:cubicBezTo>
                  <a:pt x="1082" y="1613"/>
                  <a:pt x="1082" y="1613"/>
                  <a:pt x="1082" y="1613"/>
                </a:cubicBezTo>
                <a:cubicBezTo>
                  <a:pt x="1081" y="1617"/>
                  <a:pt x="1078" y="1620"/>
                  <a:pt x="1075" y="1623"/>
                </a:cubicBezTo>
                <a:cubicBezTo>
                  <a:pt x="1071" y="1626"/>
                  <a:pt x="1067" y="1629"/>
                  <a:pt x="1062" y="1631"/>
                </a:cubicBezTo>
                <a:cubicBezTo>
                  <a:pt x="1062" y="1632"/>
                  <a:pt x="1061" y="1632"/>
                  <a:pt x="1061" y="1632"/>
                </a:cubicBezTo>
                <a:cubicBezTo>
                  <a:pt x="1054" y="1635"/>
                  <a:pt x="1047" y="1637"/>
                  <a:pt x="1039" y="1639"/>
                </a:cubicBezTo>
                <a:cubicBezTo>
                  <a:pt x="1038" y="1639"/>
                  <a:pt x="1038" y="1639"/>
                  <a:pt x="1038" y="1639"/>
                </a:cubicBezTo>
                <a:cubicBezTo>
                  <a:pt x="1036" y="1639"/>
                  <a:pt x="1035" y="1639"/>
                  <a:pt x="1034" y="1639"/>
                </a:cubicBezTo>
                <a:cubicBezTo>
                  <a:pt x="1020" y="1640"/>
                  <a:pt x="1005" y="1639"/>
                  <a:pt x="990" y="1639"/>
                </a:cubicBezTo>
                <a:cubicBezTo>
                  <a:pt x="975" y="1639"/>
                  <a:pt x="960" y="1640"/>
                  <a:pt x="945" y="1640"/>
                </a:cubicBezTo>
                <a:cubicBezTo>
                  <a:pt x="935" y="1640"/>
                  <a:pt x="920" y="1638"/>
                  <a:pt x="914" y="1628"/>
                </a:cubicBezTo>
                <a:cubicBezTo>
                  <a:pt x="913" y="1628"/>
                  <a:pt x="913" y="1628"/>
                  <a:pt x="913" y="1627"/>
                </a:cubicBezTo>
                <a:cubicBezTo>
                  <a:pt x="913" y="1627"/>
                  <a:pt x="912" y="1626"/>
                  <a:pt x="912" y="1626"/>
                </a:cubicBezTo>
                <a:cubicBezTo>
                  <a:pt x="912" y="1625"/>
                  <a:pt x="912" y="1624"/>
                  <a:pt x="911" y="1624"/>
                </a:cubicBezTo>
                <a:cubicBezTo>
                  <a:pt x="911" y="1624"/>
                  <a:pt x="911" y="1624"/>
                  <a:pt x="911" y="1624"/>
                </a:cubicBezTo>
                <a:cubicBezTo>
                  <a:pt x="911" y="1623"/>
                  <a:pt x="911" y="1623"/>
                  <a:pt x="911" y="1623"/>
                </a:cubicBezTo>
                <a:cubicBezTo>
                  <a:pt x="911" y="1622"/>
                  <a:pt x="911" y="1621"/>
                  <a:pt x="911" y="1620"/>
                </a:cubicBezTo>
                <a:close/>
                <a:moveTo>
                  <a:pt x="910" y="1465"/>
                </a:moveTo>
                <a:cubicBezTo>
                  <a:pt x="910" y="1465"/>
                  <a:pt x="910" y="1465"/>
                  <a:pt x="910" y="1465"/>
                </a:cubicBezTo>
                <a:cubicBezTo>
                  <a:pt x="900" y="1482"/>
                  <a:pt x="900" y="1482"/>
                  <a:pt x="900" y="1482"/>
                </a:cubicBezTo>
                <a:cubicBezTo>
                  <a:pt x="899" y="1485"/>
                  <a:pt x="896" y="1488"/>
                  <a:pt x="893" y="1490"/>
                </a:cubicBezTo>
                <a:cubicBezTo>
                  <a:pt x="889" y="1493"/>
                  <a:pt x="885" y="1495"/>
                  <a:pt x="880" y="1497"/>
                </a:cubicBezTo>
                <a:cubicBezTo>
                  <a:pt x="879" y="1497"/>
                  <a:pt x="878" y="1498"/>
                  <a:pt x="876" y="1498"/>
                </a:cubicBezTo>
                <a:cubicBezTo>
                  <a:pt x="876" y="1499"/>
                  <a:pt x="875" y="1499"/>
                  <a:pt x="874" y="1499"/>
                </a:cubicBezTo>
                <a:cubicBezTo>
                  <a:pt x="874" y="1499"/>
                  <a:pt x="874" y="1499"/>
                  <a:pt x="874" y="1499"/>
                </a:cubicBezTo>
                <a:cubicBezTo>
                  <a:pt x="871" y="1500"/>
                  <a:pt x="868" y="1501"/>
                  <a:pt x="865" y="1502"/>
                </a:cubicBezTo>
                <a:cubicBezTo>
                  <a:pt x="859" y="1503"/>
                  <a:pt x="854" y="1503"/>
                  <a:pt x="848" y="1503"/>
                </a:cubicBezTo>
                <a:cubicBezTo>
                  <a:pt x="832" y="1503"/>
                  <a:pt x="832" y="1503"/>
                  <a:pt x="832" y="1503"/>
                </a:cubicBezTo>
                <a:cubicBezTo>
                  <a:pt x="832" y="1503"/>
                  <a:pt x="832" y="1503"/>
                  <a:pt x="832" y="1503"/>
                </a:cubicBezTo>
                <a:cubicBezTo>
                  <a:pt x="812" y="1503"/>
                  <a:pt x="793" y="1504"/>
                  <a:pt x="774" y="1504"/>
                </a:cubicBezTo>
                <a:cubicBezTo>
                  <a:pt x="765" y="1504"/>
                  <a:pt x="747" y="1502"/>
                  <a:pt x="745" y="1491"/>
                </a:cubicBezTo>
                <a:cubicBezTo>
                  <a:pt x="745" y="1489"/>
                  <a:pt x="745" y="1488"/>
                  <a:pt x="746" y="1486"/>
                </a:cubicBezTo>
                <a:cubicBezTo>
                  <a:pt x="747" y="1482"/>
                  <a:pt x="751" y="1478"/>
                  <a:pt x="753" y="1475"/>
                </a:cubicBezTo>
                <a:cubicBezTo>
                  <a:pt x="760" y="1464"/>
                  <a:pt x="766" y="1452"/>
                  <a:pt x="775" y="1443"/>
                </a:cubicBezTo>
                <a:cubicBezTo>
                  <a:pt x="775" y="1442"/>
                  <a:pt x="776" y="1442"/>
                  <a:pt x="776" y="1441"/>
                </a:cubicBezTo>
                <a:cubicBezTo>
                  <a:pt x="776" y="1441"/>
                  <a:pt x="777" y="1441"/>
                  <a:pt x="777" y="1441"/>
                </a:cubicBezTo>
                <a:cubicBezTo>
                  <a:pt x="799" y="1419"/>
                  <a:pt x="845" y="1425"/>
                  <a:pt x="873" y="1425"/>
                </a:cubicBezTo>
                <a:cubicBezTo>
                  <a:pt x="886" y="1425"/>
                  <a:pt x="901" y="1423"/>
                  <a:pt x="913" y="1428"/>
                </a:cubicBezTo>
                <a:cubicBezTo>
                  <a:pt x="913" y="1428"/>
                  <a:pt x="913" y="1428"/>
                  <a:pt x="913" y="1428"/>
                </a:cubicBezTo>
                <a:cubicBezTo>
                  <a:pt x="915" y="1429"/>
                  <a:pt x="916" y="1430"/>
                  <a:pt x="917" y="1430"/>
                </a:cubicBezTo>
                <a:cubicBezTo>
                  <a:pt x="917" y="1430"/>
                  <a:pt x="917" y="1431"/>
                  <a:pt x="918" y="1431"/>
                </a:cubicBezTo>
                <a:cubicBezTo>
                  <a:pt x="920" y="1432"/>
                  <a:pt x="922" y="1435"/>
                  <a:pt x="922" y="1437"/>
                </a:cubicBezTo>
                <a:cubicBezTo>
                  <a:pt x="923" y="1439"/>
                  <a:pt x="923" y="1442"/>
                  <a:pt x="921" y="1444"/>
                </a:cubicBezTo>
                <a:cubicBezTo>
                  <a:pt x="920" y="1446"/>
                  <a:pt x="920" y="1446"/>
                  <a:pt x="920" y="1446"/>
                </a:cubicBezTo>
                <a:cubicBezTo>
                  <a:pt x="918" y="1452"/>
                  <a:pt x="913" y="1460"/>
                  <a:pt x="910" y="1465"/>
                </a:cubicBezTo>
                <a:close/>
                <a:moveTo>
                  <a:pt x="1095" y="1502"/>
                </a:moveTo>
                <a:cubicBezTo>
                  <a:pt x="1093" y="1502"/>
                  <a:pt x="1091" y="1502"/>
                  <a:pt x="1089" y="1502"/>
                </a:cubicBezTo>
                <a:cubicBezTo>
                  <a:pt x="1089" y="1502"/>
                  <a:pt x="1089" y="1503"/>
                  <a:pt x="1088" y="1503"/>
                </a:cubicBezTo>
                <a:cubicBezTo>
                  <a:pt x="1077" y="1504"/>
                  <a:pt x="1066" y="1503"/>
                  <a:pt x="1054" y="1503"/>
                </a:cubicBezTo>
                <a:cubicBezTo>
                  <a:pt x="1007" y="1503"/>
                  <a:pt x="1007" y="1503"/>
                  <a:pt x="1007" y="1503"/>
                </a:cubicBezTo>
                <a:cubicBezTo>
                  <a:pt x="997" y="1503"/>
                  <a:pt x="980" y="1501"/>
                  <a:pt x="976" y="1490"/>
                </a:cubicBezTo>
                <a:cubicBezTo>
                  <a:pt x="976" y="1489"/>
                  <a:pt x="976" y="1488"/>
                  <a:pt x="976" y="1487"/>
                </a:cubicBezTo>
                <a:cubicBezTo>
                  <a:pt x="976" y="1486"/>
                  <a:pt x="976" y="1486"/>
                  <a:pt x="976" y="1485"/>
                </a:cubicBezTo>
                <a:cubicBezTo>
                  <a:pt x="977" y="1481"/>
                  <a:pt x="980" y="1477"/>
                  <a:pt x="982" y="1473"/>
                </a:cubicBezTo>
                <a:cubicBezTo>
                  <a:pt x="986" y="1463"/>
                  <a:pt x="990" y="1449"/>
                  <a:pt x="998" y="1441"/>
                </a:cubicBezTo>
                <a:cubicBezTo>
                  <a:pt x="998" y="1440"/>
                  <a:pt x="999" y="1440"/>
                  <a:pt x="999" y="1440"/>
                </a:cubicBezTo>
                <a:cubicBezTo>
                  <a:pt x="1000" y="1439"/>
                  <a:pt x="1000" y="1439"/>
                  <a:pt x="1000" y="1438"/>
                </a:cubicBezTo>
                <a:cubicBezTo>
                  <a:pt x="1001" y="1438"/>
                  <a:pt x="1001" y="1438"/>
                  <a:pt x="1001" y="1438"/>
                </a:cubicBezTo>
                <a:cubicBezTo>
                  <a:pt x="1002" y="1437"/>
                  <a:pt x="1002" y="1437"/>
                  <a:pt x="1002" y="1437"/>
                </a:cubicBezTo>
                <a:cubicBezTo>
                  <a:pt x="1003" y="1436"/>
                  <a:pt x="1003" y="1436"/>
                  <a:pt x="1003" y="1436"/>
                </a:cubicBezTo>
                <a:cubicBezTo>
                  <a:pt x="1010" y="1431"/>
                  <a:pt x="1018" y="1428"/>
                  <a:pt x="1027" y="1427"/>
                </a:cubicBezTo>
                <a:cubicBezTo>
                  <a:pt x="1027" y="1427"/>
                  <a:pt x="1027" y="1426"/>
                  <a:pt x="1028" y="1426"/>
                </a:cubicBezTo>
                <a:cubicBezTo>
                  <a:pt x="1033" y="1425"/>
                  <a:pt x="1038" y="1425"/>
                  <a:pt x="1043" y="1425"/>
                </a:cubicBezTo>
                <a:cubicBezTo>
                  <a:pt x="1072" y="1425"/>
                  <a:pt x="1072" y="1425"/>
                  <a:pt x="1072" y="1425"/>
                </a:cubicBezTo>
                <a:cubicBezTo>
                  <a:pt x="1081" y="1425"/>
                  <a:pt x="1090" y="1425"/>
                  <a:pt x="1099" y="1425"/>
                </a:cubicBezTo>
                <a:cubicBezTo>
                  <a:pt x="1112" y="1425"/>
                  <a:pt x="1130" y="1423"/>
                  <a:pt x="1140" y="1432"/>
                </a:cubicBezTo>
                <a:cubicBezTo>
                  <a:pt x="1140" y="1433"/>
                  <a:pt x="1141" y="1433"/>
                  <a:pt x="1141" y="1434"/>
                </a:cubicBezTo>
                <a:cubicBezTo>
                  <a:pt x="1142" y="1434"/>
                  <a:pt x="1142" y="1434"/>
                  <a:pt x="1142" y="1434"/>
                </a:cubicBezTo>
                <a:cubicBezTo>
                  <a:pt x="1142" y="1434"/>
                  <a:pt x="1142" y="1435"/>
                  <a:pt x="1142" y="1435"/>
                </a:cubicBezTo>
                <a:cubicBezTo>
                  <a:pt x="1143" y="1435"/>
                  <a:pt x="1143" y="1436"/>
                  <a:pt x="1143" y="1436"/>
                </a:cubicBezTo>
                <a:cubicBezTo>
                  <a:pt x="1144" y="1438"/>
                  <a:pt x="1144" y="1440"/>
                  <a:pt x="1144" y="1442"/>
                </a:cubicBezTo>
                <a:cubicBezTo>
                  <a:pt x="1143" y="1452"/>
                  <a:pt x="1135" y="1467"/>
                  <a:pt x="1133" y="1473"/>
                </a:cubicBezTo>
                <a:cubicBezTo>
                  <a:pt x="1133" y="1474"/>
                  <a:pt x="1133" y="1474"/>
                  <a:pt x="1133" y="1474"/>
                </a:cubicBezTo>
                <a:cubicBezTo>
                  <a:pt x="1132" y="1476"/>
                  <a:pt x="1131" y="1478"/>
                  <a:pt x="1130" y="1480"/>
                </a:cubicBezTo>
                <a:cubicBezTo>
                  <a:pt x="1130" y="1481"/>
                  <a:pt x="1130" y="1481"/>
                  <a:pt x="1130" y="1481"/>
                </a:cubicBezTo>
                <a:cubicBezTo>
                  <a:pt x="1130" y="1482"/>
                  <a:pt x="1129" y="1483"/>
                  <a:pt x="1129" y="1483"/>
                </a:cubicBezTo>
                <a:cubicBezTo>
                  <a:pt x="1129" y="1484"/>
                  <a:pt x="1128" y="1484"/>
                  <a:pt x="1128" y="1485"/>
                </a:cubicBezTo>
                <a:cubicBezTo>
                  <a:pt x="1128" y="1485"/>
                  <a:pt x="1127" y="1486"/>
                  <a:pt x="1127" y="1487"/>
                </a:cubicBezTo>
                <a:cubicBezTo>
                  <a:pt x="1126" y="1487"/>
                  <a:pt x="1126" y="1487"/>
                  <a:pt x="1126" y="1488"/>
                </a:cubicBezTo>
                <a:cubicBezTo>
                  <a:pt x="1125" y="1488"/>
                  <a:pt x="1125" y="1488"/>
                  <a:pt x="1125" y="1488"/>
                </a:cubicBezTo>
                <a:cubicBezTo>
                  <a:pt x="1124" y="1489"/>
                  <a:pt x="1124" y="1489"/>
                  <a:pt x="1124" y="1490"/>
                </a:cubicBezTo>
                <a:cubicBezTo>
                  <a:pt x="1122" y="1491"/>
                  <a:pt x="1121" y="1492"/>
                  <a:pt x="1119" y="1493"/>
                </a:cubicBezTo>
                <a:cubicBezTo>
                  <a:pt x="1117" y="1494"/>
                  <a:pt x="1115" y="1495"/>
                  <a:pt x="1114" y="1496"/>
                </a:cubicBezTo>
                <a:cubicBezTo>
                  <a:pt x="1113" y="1496"/>
                  <a:pt x="1113" y="1496"/>
                  <a:pt x="1113" y="1496"/>
                </a:cubicBezTo>
                <a:cubicBezTo>
                  <a:pt x="1112" y="1497"/>
                  <a:pt x="1112" y="1497"/>
                  <a:pt x="1112" y="1497"/>
                </a:cubicBezTo>
                <a:cubicBezTo>
                  <a:pt x="1106" y="1499"/>
                  <a:pt x="1100" y="1501"/>
                  <a:pt x="1095" y="1502"/>
                </a:cubicBezTo>
                <a:close/>
                <a:moveTo>
                  <a:pt x="773" y="1710"/>
                </a:moveTo>
                <a:cubicBezTo>
                  <a:pt x="773" y="1710"/>
                  <a:pt x="773" y="1710"/>
                  <a:pt x="773" y="1710"/>
                </a:cubicBezTo>
                <a:cubicBezTo>
                  <a:pt x="771" y="1721"/>
                  <a:pt x="762" y="1732"/>
                  <a:pt x="756" y="1742"/>
                </a:cubicBezTo>
                <a:cubicBezTo>
                  <a:pt x="756" y="1742"/>
                  <a:pt x="756" y="1742"/>
                  <a:pt x="756" y="1742"/>
                </a:cubicBezTo>
                <a:cubicBezTo>
                  <a:pt x="750" y="1753"/>
                  <a:pt x="744" y="1767"/>
                  <a:pt x="736" y="1777"/>
                </a:cubicBezTo>
                <a:cubicBezTo>
                  <a:pt x="735" y="1778"/>
                  <a:pt x="735" y="1779"/>
                  <a:pt x="734" y="1781"/>
                </a:cubicBezTo>
                <a:cubicBezTo>
                  <a:pt x="734" y="1781"/>
                  <a:pt x="733" y="1781"/>
                  <a:pt x="733" y="1781"/>
                </a:cubicBezTo>
                <a:cubicBezTo>
                  <a:pt x="732" y="1782"/>
                  <a:pt x="731" y="1783"/>
                  <a:pt x="730" y="1784"/>
                </a:cubicBezTo>
                <a:cubicBezTo>
                  <a:pt x="729" y="1785"/>
                  <a:pt x="729" y="1785"/>
                  <a:pt x="728" y="1786"/>
                </a:cubicBezTo>
                <a:cubicBezTo>
                  <a:pt x="728" y="1786"/>
                  <a:pt x="728" y="1786"/>
                  <a:pt x="728" y="1786"/>
                </a:cubicBezTo>
                <a:cubicBezTo>
                  <a:pt x="719" y="1794"/>
                  <a:pt x="708" y="1799"/>
                  <a:pt x="696" y="1802"/>
                </a:cubicBezTo>
                <a:cubicBezTo>
                  <a:pt x="695" y="1803"/>
                  <a:pt x="693" y="1803"/>
                  <a:pt x="692" y="1804"/>
                </a:cubicBezTo>
                <a:cubicBezTo>
                  <a:pt x="685" y="1805"/>
                  <a:pt x="678" y="1806"/>
                  <a:pt x="671" y="1806"/>
                </a:cubicBezTo>
                <a:cubicBezTo>
                  <a:pt x="665" y="1806"/>
                  <a:pt x="665" y="1806"/>
                  <a:pt x="665" y="1806"/>
                </a:cubicBezTo>
                <a:cubicBezTo>
                  <a:pt x="665" y="1806"/>
                  <a:pt x="665" y="1806"/>
                  <a:pt x="665" y="1806"/>
                </a:cubicBezTo>
                <a:cubicBezTo>
                  <a:pt x="636" y="1806"/>
                  <a:pt x="607" y="1807"/>
                  <a:pt x="578" y="1807"/>
                </a:cubicBezTo>
                <a:cubicBezTo>
                  <a:pt x="575" y="1807"/>
                  <a:pt x="573" y="1806"/>
                  <a:pt x="571" y="1806"/>
                </a:cubicBezTo>
                <a:cubicBezTo>
                  <a:pt x="567" y="1806"/>
                  <a:pt x="563" y="1805"/>
                  <a:pt x="560" y="1804"/>
                </a:cubicBezTo>
                <a:cubicBezTo>
                  <a:pt x="555" y="1802"/>
                  <a:pt x="551" y="1800"/>
                  <a:pt x="549" y="1797"/>
                </a:cubicBezTo>
                <a:cubicBezTo>
                  <a:pt x="546" y="1794"/>
                  <a:pt x="545" y="1790"/>
                  <a:pt x="545" y="1786"/>
                </a:cubicBezTo>
                <a:cubicBezTo>
                  <a:pt x="545" y="1783"/>
                  <a:pt x="546" y="1780"/>
                  <a:pt x="548" y="1777"/>
                </a:cubicBezTo>
                <a:cubicBezTo>
                  <a:pt x="548" y="1776"/>
                  <a:pt x="549" y="1776"/>
                  <a:pt x="549" y="1776"/>
                </a:cubicBezTo>
                <a:cubicBezTo>
                  <a:pt x="549" y="1775"/>
                  <a:pt x="549" y="1774"/>
                  <a:pt x="550" y="1774"/>
                </a:cubicBezTo>
                <a:cubicBezTo>
                  <a:pt x="551" y="1772"/>
                  <a:pt x="551" y="1772"/>
                  <a:pt x="551" y="1772"/>
                </a:cubicBezTo>
                <a:cubicBezTo>
                  <a:pt x="551" y="1772"/>
                  <a:pt x="551" y="1772"/>
                  <a:pt x="551" y="1772"/>
                </a:cubicBezTo>
                <a:cubicBezTo>
                  <a:pt x="558" y="1761"/>
                  <a:pt x="566" y="1750"/>
                  <a:pt x="574" y="1739"/>
                </a:cubicBezTo>
                <a:cubicBezTo>
                  <a:pt x="579" y="1730"/>
                  <a:pt x="585" y="1720"/>
                  <a:pt x="592" y="1713"/>
                </a:cubicBezTo>
                <a:cubicBezTo>
                  <a:pt x="593" y="1712"/>
                  <a:pt x="593" y="1711"/>
                  <a:pt x="594" y="1710"/>
                </a:cubicBezTo>
                <a:cubicBezTo>
                  <a:pt x="594" y="1710"/>
                  <a:pt x="595" y="1710"/>
                  <a:pt x="595" y="1710"/>
                </a:cubicBezTo>
                <a:cubicBezTo>
                  <a:pt x="596" y="1708"/>
                  <a:pt x="598" y="1707"/>
                  <a:pt x="600" y="1705"/>
                </a:cubicBezTo>
                <a:cubicBezTo>
                  <a:pt x="600" y="1705"/>
                  <a:pt x="600" y="1705"/>
                  <a:pt x="600" y="1705"/>
                </a:cubicBezTo>
                <a:cubicBezTo>
                  <a:pt x="600" y="1705"/>
                  <a:pt x="600" y="1705"/>
                  <a:pt x="600" y="1705"/>
                </a:cubicBezTo>
                <a:cubicBezTo>
                  <a:pt x="610" y="1697"/>
                  <a:pt x="622" y="1692"/>
                  <a:pt x="635" y="1690"/>
                </a:cubicBezTo>
                <a:cubicBezTo>
                  <a:pt x="635" y="1690"/>
                  <a:pt x="635" y="1690"/>
                  <a:pt x="635" y="1690"/>
                </a:cubicBezTo>
                <a:cubicBezTo>
                  <a:pt x="636" y="1690"/>
                  <a:pt x="636" y="1690"/>
                  <a:pt x="636" y="1690"/>
                </a:cubicBezTo>
                <a:cubicBezTo>
                  <a:pt x="638" y="1689"/>
                  <a:pt x="640" y="1689"/>
                  <a:pt x="643" y="1688"/>
                </a:cubicBezTo>
                <a:cubicBezTo>
                  <a:pt x="644" y="1688"/>
                  <a:pt x="646" y="1688"/>
                  <a:pt x="647" y="1688"/>
                </a:cubicBezTo>
                <a:cubicBezTo>
                  <a:pt x="649" y="1688"/>
                  <a:pt x="650" y="1688"/>
                  <a:pt x="652" y="1688"/>
                </a:cubicBezTo>
                <a:cubicBezTo>
                  <a:pt x="653" y="1687"/>
                  <a:pt x="654" y="1687"/>
                  <a:pt x="655" y="1687"/>
                </a:cubicBezTo>
                <a:cubicBezTo>
                  <a:pt x="656" y="1687"/>
                  <a:pt x="656" y="1687"/>
                  <a:pt x="656" y="1687"/>
                </a:cubicBezTo>
                <a:cubicBezTo>
                  <a:pt x="656" y="1687"/>
                  <a:pt x="656" y="1687"/>
                  <a:pt x="656" y="1687"/>
                </a:cubicBezTo>
                <a:cubicBezTo>
                  <a:pt x="683" y="1687"/>
                  <a:pt x="709" y="1687"/>
                  <a:pt x="736" y="1687"/>
                </a:cubicBezTo>
                <a:cubicBezTo>
                  <a:pt x="736" y="1687"/>
                  <a:pt x="736" y="1687"/>
                  <a:pt x="736" y="1687"/>
                </a:cubicBezTo>
                <a:cubicBezTo>
                  <a:pt x="740" y="1687"/>
                  <a:pt x="740" y="1687"/>
                  <a:pt x="740" y="1687"/>
                </a:cubicBezTo>
                <a:cubicBezTo>
                  <a:pt x="747" y="1687"/>
                  <a:pt x="753" y="1688"/>
                  <a:pt x="757" y="1689"/>
                </a:cubicBezTo>
                <a:cubicBezTo>
                  <a:pt x="759" y="1690"/>
                  <a:pt x="760" y="1690"/>
                  <a:pt x="761" y="1691"/>
                </a:cubicBezTo>
                <a:cubicBezTo>
                  <a:pt x="761" y="1691"/>
                  <a:pt x="762" y="1691"/>
                  <a:pt x="763" y="1691"/>
                </a:cubicBezTo>
                <a:cubicBezTo>
                  <a:pt x="763" y="1692"/>
                  <a:pt x="763" y="1692"/>
                  <a:pt x="764" y="1692"/>
                </a:cubicBezTo>
                <a:cubicBezTo>
                  <a:pt x="771" y="1695"/>
                  <a:pt x="775" y="1701"/>
                  <a:pt x="773" y="1710"/>
                </a:cubicBezTo>
                <a:close/>
                <a:moveTo>
                  <a:pt x="828" y="1613"/>
                </a:moveTo>
                <a:cubicBezTo>
                  <a:pt x="827" y="1614"/>
                  <a:pt x="827" y="1614"/>
                  <a:pt x="827" y="1614"/>
                </a:cubicBezTo>
                <a:cubicBezTo>
                  <a:pt x="827" y="1614"/>
                  <a:pt x="827" y="1614"/>
                  <a:pt x="827" y="1614"/>
                </a:cubicBezTo>
                <a:cubicBezTo>
                  <a:pt x="826" y="1616"/>
                  <a:pt x="825" y="1617"/>
                  <a:pt x="824" y="1619"/>
                </a:cubicBezTo>
                <a:cubicBezTo>
                  <a:pt x="824" y="1619"/>
                  <a:pt x="824" y="1619"/>
                  <a:pt x="823" y="1619"/>
                </a:cubicBezTo>
                <a:cubicBezTo>
                  <a:pt x="817" y="1627"/>
                  <a:pt x="807" y="1632"/>
                  <a:pt x="797" y="1635"/>
                </a:cubicBezTo>
                <a:cubicBezTo>
                  <a:pt x="797" y="1635"/>
                  <a:pt x="797" y="1635"/>
                  <a:pt x="797" y="1635"/>
                </a:cubicBezTo>
                <a:cubicBezTo>
                  <a:pt x="795" y="1636"/>
                  <a:pt x="794" y="1636"/>
                  <a:pt x="792" y="1636"/>
                </a:cubicBezTo>
                <a:cubicBezTo>
                  <a:pt x="791" y="1637"/>
                  <a:pt x="790" y="1637"/>
                  <a:pt x="789" y="1637"/>
                </a:cubicBezTo>
                <a:cubicBezTo>
                  <a:pt x="788" y="1637"/>
                  <a:pt x="788" y="1638"/>
                  <a:pt x="787" y="1638"/>
                </a:cubicBezTo>
                <a:cubicBezTo>
                  <a:pt x="781" y="1639"/>
                  <a:pt x="774" y="1640"/>
                  <a:pt x="768" y="1640"/>
                </a:cubicBezTo>
                <a:cubicBezTo>
                  <a:pt x="767" y="1640"/>
                  <a:pt x="767" y="1640"/>
                  <a:pt x="767" y="1640"/>
                </a:cubicBezTo>
                <a:cubicBezTo>
                  <a:pt x="756" y="1641"/>
                  <a:pt x="745" y="1640"/>
                  <a:pt x="735" y="1640"/>
                </a:cubicBezTo>
                <a:cubicBezTo>
                  <a:pt x="718" y="1640"/>
                  <a:pt x="702" y="1640"/>
                  <a:pt x="685" y="1640"/>
                </a:cubicBezTo>
                <a:cubicBezTo>
                  <a:pt x="683" y="1640"/>
                  <a:pt x="680" y="1640"/>
                  <a:pt x="677" y="1640"/>
                </a:cubicBezTo>
                <a:cubicBezTo>
                  <a:pt x="677" y="1640"/>
                  <a:pt x="677" y="1640"/>
                  <a:pt x="676" y="1640"/>
                </a:cubicBezTo>
                <a:cubicBezTo>
                  <a:pt x="674" y="1639"/>
                  <a:pt x="672" y="1639"/>
                  <a:pt x="669" y="1638"/>
                </a:cubicBezTo>
                <a:cubicBezTo>
                  <a:pt x="669" y="1638"/>
                  <a:pt x="669" y="1638"/>
                  <a:pt x="669" y="1638"/>
                </a:cubicBezTo>
                <a:cubicBezTo>
                  <a:pt x="669" y="1638"/>
                  <a:pt x="669" y="1638"/>
                  <a:pt x="669" y="1638"/>
                </a:cubicBezTo>
                <a:cubicBezTo>
                  <a:pt x="662" y="1636"/>
                  <a:pt x="655" y="1632"/>
                  <a:pt x="655" y="1624"/>
                </a:cubicBezTo>
                <a:cubicBezTo>
                  <a:pt x="655" y="1623"/>
                  <a:pt x="655" y="1621"/>
                  <a:pt x="656" y="1620"/>
                </a:cubicBezTo>
                <a:cubicBezTo>
                  <a:pt x="656" y="1619"/>
                  <a:pt x="656" y="1619"/>
                  <a:pt x="656" y="1618"/>
                </a:cubicBezTo>
                <a:cubicBezTo>
                  <a:pt x="657" y="1617"/>
                  <a:pt x="657" y="1616"/>
                  <a:pt x="658" y="1614"/>
                </a:cubicBezTo>
                <a:cubicBezTo>
                  <a:pt x="658" y="1614"/>
                  <a:pt x="658" y="1614"/>
                  <a:pt x="658" y="1614"/>
                </a:cubicBezTo>
                <a:cubicBezTo>
                  <a:pt x="659" y="1613"/>
                  <a:pt x="659" y="1613"/>
                  <a:pt x="659" y="1613"/>
                </a:cubicBezTo>
                <a:cubicBezTo>
                  <a:pt x="660" y="1612"/>
                  <a:pt x="661" y="1610"/>
                  <a:pt x="662" y="1609"/>
                </a:cubicBezTo>
                <a:cubicBezTo>
                  <a:pt x="670" y="1597"/>
                  <a:pt x="678" y="1585"/>
                  <a:pt x="686" y="1572"/>
                </a:cubicBezTo>
                <a:cubicBezTo>
                  <a:pt x="687" y="1572"/>
                  <a:pt x="687" y="1572"/>
                  <a:pt x="687" y="1572"/>
                </a:cubicBezTo>
                <a:cubicBezTo>
                  <a:pt x="689" y="1568"/>
                  <a:pt x="689" y="1568"/>
                  <a:pt x="689" y="1568"/>
                </a:cubicBezTo>
                <a:cubicBezTo>
                  <a:pt x="692" y="1565"/>
                  <a:pt x="695" y="1562"/>
                  <a:pt x="699" y="1559"/>
                </a:cubicBezTo>
                <a:cubicBezTo>
                  <a:pt x="702" y="1557"/>
                  <a:pt x="705" y="1555"/>
                  <a:pt x="708" y="1554"/>
                </a:cubicBezTo>
                <a:cubicBezTo>
                  <a:pt x="709" y="1553"/>
                  <a:pt x="710" y="1553"/>
                  <a:pt x="711" y="1552"/>
                </a:cubicBezTo>
                <a:cubicBezTo>
                  <a:pt x="712" y="1552"/>
                  <a:pt x="712" y="1552"/>
                  <a:pt x="713" y="1551"/>
                </a:cubicBezTo>
                <a:cubicBezTo>
                  <a:pt x="713" y="1551"/>
                  <a:pt x="714" y="1551"/>
                  <a:pt x="714" y="1551"/>
                </a:cubicBezTo>
                <a:cubicBezTo>
                  <a:pt x="715" y="1551"/>
                  <a:pt x="715" y="1551"/>
                  <a:pt x="716" y="1550"/>
                </a:cubicBezTo>
                <a:cubicBezTo>
                  <a:pt x="720" y="1549"/>
                  <a:pt x="725" y="1547"/>
                  <a:pt x="730" y="1546"/>
                </a:cubicBezTo>
                <a:cubicBezTo>
                  <a:pt x="735" y="1545"/>
                  <a:pt x="741" y="1544"/>
                  <a:pt x="747" y="1544"/>
                </a:cubicBezTo>
                <a:cubicBezTo>
                  <a:pt x="763" y="1544"/>
                  <a:pt x="763" y="1544"/>
                  <a:pt x="763" y="1544"/>
                </a:cubicBezTo>
                <a:cubicBezTo>
                  <a:pt x="767" y="1544"/>
                  <a:pt x="770" y="1544"/>
                  <a:pt x="774" y="1544"/>
                </a:cubicBezTo>
                <a:cubicBezTo>
                  <a:pt x="789" y="1544"/>
                  <a:pt x="803" y="1544"/>
                  <a:pt x="818" y="1544"/>
                </a:cubicBezTo>
                <a:cubicBezTo>
                  <a:pt x="818" y="1544"/>
                  <a:pt x="818" y="1544"/>
                  <a:pt x="818" y="1544"/>
                </a:cubicBezTo>
                <a:cubicBezTo>
                  <a:pt x="824" y="1544"/>
                  <a:pt x="824" y="1544"/>
                  <a:pt x="824" y="1544"/>
                </a:cubicBezTo>
                <a:cubicBezTo>
                  <a:pt x="830" y="1544"/>
                  <a:pt x="835" y="1545"/>
                  <a:pt x="839" y="1546"/>
                </a:cubicBezTo>
                <a:cubicBezTo>
                  <a:pt x="843" y="1547"/>
                  <a:pt x="845" y="1548"/>
                  <a:pt x="847" y="1549"/>
                </a:cubicBezTo>
                <a:cubicBezTo>
                  <a:pt x="854" y="1553"/>
                  <a:pt x="858" y="1559"/>
                  <a:pt x="853" y="1568"/>
                </a:cubicBezTo>
                <a:cubicBezTo>
                  <a:pt x="848" y="1579"/>
                  <a:pt x="841" y="1590"/>
                  <a:pt x="835" y="1600"/>
                </a:cubicBezTo>
                <a:cubicBezTo>
                  <a:pt x="828" y="1613"/>
                  <a:pt x="828" y="1613"/>
                  <a:pt x="828" y="1613"/>
                </a:cubicBezTo>
                <a:cubicBezTo>
                  <a:pt x="828" y="1613"/>
                  <a:pt x="828" y="1613"/>
                  <a:pt x="828" y="1613"/>
                </a:cubicBezTo>
                <a:close/>
                <a:moveTo>
                  <a:pt x="1592" y="1771"/>
                </a:moveTo>
                <a:cubicBezTo>
                  <a:pt x="1592" y="1773"/>
                  <a:pt x="1592" y="1775"/>
                  <a:pt x="1591" y="1777"/>
                </a:cubicBezTo>
                <a:cubicBezTo>
                  <a:pt x="1591" y="1778"/>
                  <a:pt x="1591" y="1778"/>
                  <a:pt x="1591" y="1778"/>
                </a:cubicBezTo>
                <a:cubicBezTo>
                  <a:pt x="1590" y="1780"/>
                  <a:pt x="1590" y="1782"/>
                  <a:pt x="1589" y="1783"/>
                </a:cubicBezTo>
                <a:cubicBezTo>
                  <a:pt x="1589" y="1783"/>
                  <a:pt x="1589" y="1783"/>
                  <a:pt x="1589" y="1784"/>
                </a:cubicBezTo>
                <a:cubicBezTo>
                  <a:pt x="1588" y="1784"/>
                  <a:pt x="1588" y="1784"/>
                  <a:pt x="1588" y="1784"/>
                </a:cubicBezTo>
                <a:cubicBezTo>
                  <a:pt x="1587" y="1786"/>
                  <a:pt x="1586" y="1788"/>
                  <a:pt x="1584" y="1789"/>
                </a:cubicBezTo>
                <a:cubicBezTo>
                  <a:pt x="1584" y="1789"/>
                  <a:pt x="1584" y="1789"/>
                  <a:pt x="1584" y="1789"/>
                </a:cubicBezTo>
                <a:cubicBezTo>
                  <a:pt x="1582" y="1791"/>
                  <a:pt x="1581" y="1792"/>
                  <a:pt x="1579" y="1794"/>
                </a:cubicBezTo>
                <a:cubicBezTo>
                  <a:pt x="1578" y="1794"/>
                  <a:pt x="1578" y="1794"/>
                  <a:pt x="1578" y="1794"/>
                </a:cubicBezTo>
                <a:cubicBezTo>
                  <a:pt x="1578" y="1794"/>
                  <a:pt x="1577" y="1795"/>
                  <a:pt x="1577" y="1795"/>
                </a:cubicBezTo>
                <a:cubicBezTo>
                  <a:pt x="1575" y="1796"/>
                  <a:pt x="1573" y="1797"/>
                  <a:pt x="1571" y="1798"/>
                </a:cubicBezTo>
                <a:cubicBezTo>
                  <a:pt x="1571" y="1798"/>
                  <a:pt x="1571" y="1798"/>
                  <a:pt x="1570" y="1798"/>
                </a:cubicBezTo>
                <a:cubicBezTo>
                  <a:pt x="1569" y="1799"/>
                  <a:pt x="1567" y="1800"/>
                  <a:pt x="1566" y="1800"/>
                </a:cubicBezTo>
                <a:cubicBezTo>
                  <a:pt x="1565" y="1800"/>
                  <a:pt x="1564" y="1801"/>
                  <a:pt x="1563" y="1801"/>
                </a:cubicBezTo>
                <a:cubicBezTo>
                  <a:pt x="1563" y="1801"/>
                  <a:pt x="1563" y="1801"/>
                  <a:pt x="1562" y="1801"/>
                </a:cubicBezTo>
                <a:cubicBezTo>
                  <a:pt x="1562" y="1801"/>
                  <a:pt x="1561" y="1801"/>
                  <a:pt x="1561" y="1802"/>
                </a:cubicBezTo>
                <a:cubicBezTo>
                  <a:pt x="1559" y="1802"/>
                  <a:pt x="1557" y="1802"/>
                  <a:pt x="1555" y="1803"/>
                </a:cubicBezTo>
                <a:cubicBezTo>
                  <a:pt x="1553" y="1803"/>
                  <a:pt x="1551" y="1803"/>
                  <a:pt x="1550" y="1803"/>
                </a:cubicBezTo>
                <a:cubicBezTo>
                  <a:pt x="1548" y="1804"/>
                  <a:pt x="1546" y="1804"/>
                  <a:pt x="1544" y="1804"/>
                </a:cubicBezTo>
                <a:cubicBezTo>
                  <a:pt x="1544" y="1804"/>
                  <a:pt x="1543" y="1804"/>
                  <a:pt x="1542" y="1804"/>
                </a:cubicBezTo>
                <a:cubicBezTo>
                  <a:pt x="1540" y="1804"/>
                  <a:pt x="1540" y="1804"/>
                  <a:pt x="1540" y="1804"/>
                </a:cubicBezTo>
                <a:cubicBezTo>
                  <a:pt x="1540" y="1804"/>
                  <a:pt x="1540" y="1804"/>
                  <a:pt x="1540" y="1804"/>
                </a:cubicBezTo>
                <a:cubicBezTo>
                  <a:pt x="1530" y="1804"/>
                  <a:pt x="1519" y="1804"/>
                  <a:pt x="1509" y="1804"/>
                </a:cubicBezTo>
                <a:cubicBezTo>
                  <a:pt x="1461" y="1804"/>
                  <a:pt x="908" y="1806"/>
                  <a:pt x="869" y="1806"/>
                </a:cubicBezTo>
                <a:cubicBezTo>
                  <a:pt x="866" y="1806"/>
                  <a:pt x="863" y="1806"/>
                  <a:pt x="861" y="1805"/>
                </a:cubicBezTo>
                <a:cubicBezTo>
                  <a:pt x="857" y="1805"/>
                  <a:pt x="853" y="1804"/>
                  <a:pt x="850" y="1803"/>
                </a:cubicBezTo>
                <a:cubicBezTo>
                  <a:pt x="845" y="1802"/>
                  <a:pt x="841" y="1799"/>
                  <a:pt x="838" y="1796"/>
                </a:cubicBezTo>
                <a:cubicBezTo>
                  <a:pt x="835" y="1793"/>
                  <a:pt x="833" y="1790"/>
                  <a:pt x="832" y="1786"/>
                </a:cubicBezTo>
                <a:cubicBezTo>
                  <a:pt x="832" y="1782"/>
                  <a:pt x="832" y="1778"/>
                  <a:pt x="834" y="1773"/>
                </a:cubicBezTo>
                <a:cubicBezTo>
                  <a:pt x="836" y="1771"/>
                  <a:pt x="836" y="1771"/>
                  <a:pt x="836" y="1771"/>
                </a:cubicBezTo>
                <a:cubicBezTo>
                  <a:pt x="836" y="1771"/>
                  <a:pt x="836" y="1771"/>
                  <a:pt x="836" y="1771"/>
                </a:cubicBezTo>
                <a:cubicBezTo>
                  <a:pt x="842" y="1758"/>
                  <a:pt x="848" y="1745"/>
                  <a:pt x="854" y="1732"/>
                </a:cubicBezTo>
                <a:cubicBezTo>
                  <a:pt x="856" y="1730"/>
                  <a:pt x="857" y="1728"/>
                  <a:pt x="858" y="1726"/>
                </a:cubicBezTo>
                <a:cubicBezTo>
                  <a:pt x="862" y="1716"/>
                  <a:pt x="862" y="1716"/>
                  <a:pt x="862" y="1716"/>
                </a:cubicBezTo>
                <a:cubicBezTo>
                  <a:pt x="864" y="1712"/>
                  <a:pt x="868" y="1708"/>
                  <a:pt x="872" y="1704"/>
                </a:cubicBezTo>
                <a:cubicBezTo>
                  <a:pt x="873" y="1704"/>
                  <a:pt x="874" y="1703"/>
                  <a:pt x="875" y="1702"/>
                </a:cubicBezTo>
                <a:cubicBezTo>
                  <a:pt x="875" y="1702"/>
                  <a:pt x="876" y="1701"/>
                  <a:pt x="877" y="1701"/>
                </a:cubicBezTo>
                <a:cubicBezTo>
                  <a:pt x="878" y="1700"/>
                  <a:pt x="878" y="1700"/>
                  <a:pt x="879" y="1699"/>
                </a:cubicBezTo>
                <a:cubicBezTo>
                  <a:pt x="880" y="1699"/>
                  <a:pt x="880" y="1699"/>
                  <a:pt x="880" y="1699"/>
                </a:cubicBezTo>
                <a:cubicBezTo>
                  <a:pt x="881" y="1698"/>
                  <a:pt x="881" y="1698"/>
                  <a:pt x="882" y="1698"/>
                </a:cubicBezTo>
                <a:cubicBezTo>
                  <a:pt x="883" y="1697"/>
                  <a:pt x="885" y="1696"/>
                  <a:pt x="886" y="1695"/>
                </a:cubicBezTo>
                <a:cubicBezTo>
                  <a:pt x="887" y="1695"/>
                  <a:pt x="888" y="1695"/>
                  <a:pt x="889" y="1694"/>
                </a:cubicBezTo>
                <a:cubicBezTo>
                  <a:pt x="890" y="1694"/>
                  <a:pt x="891" y="1693"/>
                  <a:pt x="893" y="1693"/>
                </a:cubicBezTo>
                <a:cubicBezTo>
                  <a:pt x="895" y="1692"/>
                  <a:pt x="897" y="1691"/>
                  <a:pt x="899" y="1690"/>
                </a:cubicBezTo>
                <a:cubicBezTo>
                  <a:pt x="900" y="1690"/>
                  <a:pt x="901" y="1690"/>
                  <a:pt x="903" y="1689"/>
                </a:cubicBezTo>
                <a:cubicBezTo>
                  <a:pt x="903" y="1689"/>
                  <a:pt x="904" y="1689"/>
                  <a:pt x="904" y="1689"/>
                </a:cubicBezTo>
                <a:cubicBezTo>
                  <a:pt x="910" y="1687"/>
                  <a:pt x="917" y="1687"/>
                  <a:pt x="923" y="1687"/>
                </a:cubicBezTo>
                <a:cubicBezTo>
                  <a:pt x="923" y="1687"/>
                  <a:pt x="1503" y="1685"/>
                  <a:pt x="1525" y="1685"/>
                </a:cubicBezTo>
                <a:cubicBezTo>
                  <a:pt x="1531" y="1685"/>
                  <a:pt x="1538" y="1685"/>
                  <a:pt x="1545" y="1685"/>
                </a:cubicBezTo>
                <a:cubicBezTo>
                  <a:pt x="1548" y="1685"/>
                  <a:pt x="1551" y="1685"/>
                  <a:pt x="1554" y="1686"/>
                </a:cubicBezTo>
                <a:cubicBezTo>
                  <a:pt x="1554" y="1686"/>
                  <a:pt x="1555" y="1686"/>
                  <a:pt x="1555" y="1686"/>
                </a:cubicBezTo>
                <a:cubicBezTo>
                  <a:pt x="1557" y="1686"/>
                  <a:pt x="1560" y="1686"/>
                  <a:pt x="1562" y="1687"/>
                </a:cubicBezTo>
                <a:cubicBezTo>
                  <a:pt x="1562" y="1687"/>
                  <a:pt x="1563" y="1687"/>
                  <a:pt x="1563" y="1687"/>
                </a:cubicBezTo>
                <a:cubicBezTo>
                  <a:pt x="1563" y="1687"/>
                  <a:pt x="1563" y="1687"/>
                  <a:pt x="1563" y="1687"/>
                </a:cubicBezTo>
                <a:cubicBezTo>
                  <a:pt x="1566" y="1688"/>
                  <a:pt x="1568" y="1689"/>
                  <a:pt x="1570" y="1690"/>
                </a:cubicBezTo>
                <a:cubicBezTo>
                  <a:pt x="1570" y="1690"/>
                  <a:pt x="1571" y="1690"/>
                  <a:pt x="1571" y="1690"/>
                </a:cubicBezTo>
                <a:cubicBezTo>
                  <a:pt x="1573" y="1691"/>
                  <a:pt x="1575" y="1692"/>
                  <a:pt x="1577" y="1693"/>
                </a:cubicBezTo>
                <a:cubicBezTo>
                  <a:pt x="1577" y="1693"/>
                  <a:pt x="1577" y="1693"/>
                  <a:pt x="1578" y="1693"/>
                </a:cubicBezTo>
                <a:cubicBezTo>
                  <a:pt x="1578" y="1694"/>
                  <a:pt x="1578" y="1694"/>
                  <a:pt x="1578" y="1694"/>
                </a:cubicBezTo>
                <a:cubicBezTo>
                  <a:pt x="1580" y="1695"/>
                  <a:pt x="1581" y="1696"/>
                  <a:pt x="1582" y="1697"/>
                </a:cubicBezTo>
                <a:cubicBezTo>
                  <a:pt x="1584" y="1698"/>
                  <a:pt x="1586" y="1700"/>
                  <a:pt x="1588" y="1703"/>
                </a:cubicBezTo>
                <a:cubicBezTo>
                  <a:pt x="1590" y="1706"/>
                  <a:pt x="1592" y="1710"/>
                  <a:pt x="1592" y="1714"/>
                </a:cubicBezTo>
                <a:cubicBezTo>
                  <a:pt x="1592" y="1717"/>
                  <a:pt x="1592" y="1717"/>
                  <a:pt x="1592" y="1717"/>
                </a:cubicBezTo>
                <a:cubicBezTo>
                  <a:pt x="1592" y="1717"/>
                  <a:pt x="1592" y="1717"/>
                  <a:pt x="1592" y="1717"/>
                </a:cubicBezTo>
                <a:cubicBezTo>
                  <a:pt x="1592" y="1731"/>
                  <a:pt x="1592" y="1746"/>
                  <a:pt x="1592" y="1760"/>
                </a:cubicBezTo>
                <a:cubicBezTo>
                  <a:pt x="1592" y="1764"/>
                  <a:pt x="1593" y="1767"/>
                  <a:pt x="1592" y="1771"/>
                </a:cubicBezTo>
                <a:close/>
                <a:moveTo>
                  <a:pt x="1671" y="1490"/>
                </a:moveTo>
                <a:cubicBezTo>
                  <a:pt x="1671" y="1490"/>
                  <a:pt x="1670" y="1489"/>
                  <a:pt x="1670" y="1489"/>
                </a:cubicBezTo>
                <a:cubicBezTo>
                  <a:pt x="1670" y="1489"/>
                  <a:pt x="1669" y="1489"/>
                  <a:pt x="1669" y="1488"/>
                </a:cubicBezTo>
                <a:cubicBezTo>
                  <a:pt x="1667" y="1486"/>
                  <a:pt x="1666" y="1483"/>
                  <a:pt x="1665" y="1480"/>
                </a:cubicBezTo>
                <a:cubicBezTo>
                  <a:pt x="1665" y="1477"/>
                  <a:pt x="1665" y="1477"/>
                  <a:pt x="1665" y="1477"/>
                </a:cubicBezTo>
                <a:cubicBezTo>
                  <a:pt x="1665" y="1475"/>
                  <a:pt x="1665" y="1473"/>
                  <a:pt x="1665" y="1471"/>
                </a:cubicBezTo>
                <a:cubicBezTo>
                  <a:pt x="1665" y="1471"/>
                  <a:pt x="1665" y="1471"/>
                  <a:pt x="1665" y="1471"/>
                </a:cubicBezTo>
                <a:cubicBezTo>
                  <a:pt x="1664" y="1463"/>
                  <a:pt x="1662" y="1454"/>
                  <a:pt x="1663" y="1445"/>
                </a:cubicBezTo>
                <a:cubicBezTo>
                  <a:pt x="1663" y="1443"/>
                  <a:pt x="1663" y="1443"/>
                  <a:pt x="1663" y="1443"/>
                </a:cubicBezTo>
                <a:cubicBezTo>
                  <a:pt x="1662" y="1440"/>
                  <a:pt x="1663" y="1437"/>
                  <a:pt x="1665" y="1435"/>
                </a:cubicBezTo>
                <a:cubicBezTo>
                  <a:pt x="1667" y="1433"/>
                  <a:pt x="1669" y="1431"/>
                  <a:pt x="1673" y="1429"/>
                </a:cubicBezTo>
                <a:cubicBezTo>
                  <a:pt x="1676" y="1427"/>
                  <a:pt x="1680" y="1426"/>
                  <a:pt x="1684" y="1425"/>
                </a:cubicBezTo>
                <a:cubicBezTo>
                  <a:pt x="1684" y="1425"/>
                  <a:pt x="1684" y="1425"/>
                  <a:pt x="1684" y="1425"/>
                </a:cubicBezTo>
                <a:cubicBezTo>
                  <a:pt x="1685" y="1425"/>
                  <a:pt x="1685" y="1425"/>
                  <a:pt x="1685" y="1425"/>
                </a:cubicBezTo>
                <a:cubicBezTo>
                  <a:pt x="1687" y="1424"/>
                  <a:pt x="1689" y="1424"/>
                  <a:pt x="1690" y="1424"/>
                </a:cubicBezTo>
                <a:cubicBezTo>
                  <a:pt x="1691" y="1424"/>
                  <a:pt x="1692" y="1424"/>
                  <a:pt x="1693" y="1424"/>
                </a:cubicBezTo>
                <a:cubicBezTo>
                  <a:pt x="1700" y="1423"/>
                  <a:pt x="1708" y="1423"/>
                  <a:pt x="1716" y="1423"/>
                </a:cubicBezTo>
                <a:cubicBezTo>
                  <a:pt x="1769" y="1423"/>
                  <a:pt x="1769" y="1423"/>
                  <a:pt x="1769" y="1423"/>
                </a:cubicBezTo>
                <a:cubicBezTo>
                  <a:pt x="1772" y="1423"/>
                  <a:pt x="1775" y="1423"/>
                  <a:pt x="1778" y="1424"/>
                </a:cubicBezTo>
                <a:cubicBezTo>
                  <a:pt x="1792" y="1425"/>
                  <a:pt x="1808" y="1429"/>
                  <a:pt x="1810" y="1442"/>
                </a:cubicBezTo>
                <a:cubicBezTo>
                  <a:pt x="1814" y="1454"/>
                  <a:pt x="1815" y="1466"/>
                  <a:pt x="1817" y="1478"/>
                </a:cubicBezTo>
                <a:cubicBezTo>
                  <a:pt x="1818" y="1480"/>
                  <a:pt x="1818" y="1480"/>
                  <a:pt x="1818" y="1480"/>
                </a:cubicBezTo>
                <a:cubicBezTo>
                  <a:pt x="1818" y="1482"/>
                  <a:pt x="1818" y="1485"/>
                  <a:pt x="1817" y="1487"/>
                </a:cubicBezTo>
                <a:cubicBezTo>
                  <a:pt x="1817" y="1487"/>
                  <a:pt x="1817" y="1488"/>
                  <a:pt x="1816" y="1488"/>
                </a:cubicBezTo>
                <a:cubicBezTo>
                  <a:pt x="1816" y="1488"/>
                  <a:pt x="1816" y="1488"/>
                  <a:pt x="1816" y="1488"/>
                </a:cubicBezTo>
                <a:cubicBezTo>
                  <a:pt x="1816" y="1488"/>
                  <a:pt x="1816" y="1488"/>
                  <a:pt x="1816" y="1488"/>
                </a:cubicBezTo>
                <a:cubicBezTo>
                  <a:pt x="1813" y="1494"/>
                  <a:pt x="1807" y="1497"/>
                  <a:pt x="1799" y="1499"/>
                </a:cubicBezTo>
                <a:cubicBezTo>
                  <a:pt x="1798" y="1499"/>
                  <a:pt x="1798" y="1499"/>
                  <a:pt x="1797" y="1499"/>
                </a:cubicBezTo>
                <a:cubicBezTo>
                  <a:pt x="1796" y="1500"/>
                  <a:pt x="1796" y="1500"/>
                  <a:pt x="1795" y="1500"/>
                </a:cubicBezTo>
                <a:cubicBezTo>
                  <a:pt x="1794" y="1500"/>
                  <a:pt x="1794" y="1500"/>
                  <a:pt x="1793" y="1500"/>
                </a:cubicBezTo>
                <a:cubicBezTo>
                  <a:pt x="1792" y="1500"/>
                  <a:pt x="1790" y="1501"/>
                  <a:pt x="1789" y="1501"/>
                </a:cubicBezTo>
                <a:cubicBezTo>
                  <a:pt x="1771" y="1503"/>
                  <a:pt x="1750" y="1501"/>
                  <a:pt x="1741" y="1501"/>
                </a:cubicBezTo>
                <a:cubicBezTo>
                  <a:pt x="1707" y="1501"/>
                  <a:pt x="1707" y="1501"/>
                  <a:pt x="1707" y="1501"/>
                </a:cubicBezTo>
                <a:cubicBezTo>
                  <a:pt x="1704" y="1501"/>
                  <a:pt x="1702" y="1501"/>
                  <a:pt x="1699" y="1501"/>
                </a:cubicBezTo>
                <a:cubicBezTo>
                  <a:pt x="1697" y="1501"/>
                  <a:pt x="1695" y="1500"/>
                  <a:pt x="1693" y="1500"/>
                </a:cubicBezTo>
                <a:cubicBezTo>
                  <a:pt x="1693" y="1500"/>
                  <a:pt x="1692" y="1500"/>
                  <a:pt x="1692" y="1500"/>
                </a:cubicBezTo>
                <a:cubicBezTo>
                  <a:pt x="1691" y="1500"/>
                  <a:pt x="1691" y="1500"/>
                  <a:pt x="1691" y="1500"/>
                </a:cubicBezTo>
                <a:cubicBezTo>
                  <a:pt x="1689" y="1499"/>
                  <a:pt x="1687" y="1499"/>
                  <a:pt x="1685" y="1498"/>
                </a:cubicBezTo>
                <a:cubicBezTo>
                  <a:pt x="1684" y="1498"/>
                  <a:pt x="1684" y="1497"/>
                  <a:pt x="1683" y="1497"/>
                </a:cubicBezTo>
                <a:cubicBezTo>
                  <a:pt x="1681" y="1496"/>
                  <a:pt x="1680" y="1496"/>
                  <a:pt x="1678" y="1495"/>
                </a:cubicBezTo>
                <a:cubicBezTo>
                  <a:pt x="1676" y="1494"/>
                  <a:pt x="1674" y="1492"/>
                  <a:pt x="1672" y="1491"/>
                </a:cubicBezTo>
                <a:cubicBezTo>
                  <a:pt x="1672" y="1491"/>
                  <a:pt x="1671" y="1490"/>
                  <a:pt x="1671" y="1490"/>
                </a:cubicBezTo>
                <a:close/>
                <a:moveTo>
                  <a:pt x="1680" y="1622"/>
                </a:moveTo>
                <a:cubicBezTo>
                  <a:pt x="1677" y="1618"/>
                  <a:pt x="1676" y="1615"/>
                  <a:pt x="1675" y="1612"/>
                </a:cubicBezTo>
                <a:cubicBezTo>
                  <a:pt x="1675" y="1607"/>
                  <a:pt x="1675" y="1607"/>
                  <a:pt x="1675" y="1607"/>
                </a:cubicBezTo>
                <a:cubicBezTo>
                  <a:pt x="1675" y="1607"/>
                  <a:pt x="1675" y="1607"/>
                  <a:pt x="1675" y="1607"/>
                </a:cubicBezTo>
                <a:cubicBezTo>
                  <a:pt x="1674" y="1593"/>
                  <a:pt x="1673" y="1580"/>
                  <a:pt x="1672" y="1567"/>
                </a:cubicBezTo>
                <a:cubicBezTo>
                  <a:pt x="1672" y="1567"/>
                  <a:pt x="1672" y="1567"/>
                  <a:pt x="1672" y="1567"/>
                </a:cubicBezTo>
                <a:cubicBezTo>
                  <a:pt x="1672" y="1566"/>
                  <a:pt x="1672" y="1566"/>
                  <a:pt x="1672" y="1566"/>
                </a:cubicBezTo>
                <a:cubicBezTo>
                  <a:pt x="1672" y="1565"/>
                  <a:pt x="1672" y="1564"/>
                  <a:pt x="1672" y="1563"/>
                </a:cubicBezTo>
                <a:cubicBezTo>
                  <a:pt x="1675" y="1535"/>
                  <a:pt x="1735" y="1542"/>
                  <a:pt x="1754" y="1542"/>
                </a:cubicBezTo>
                <a:cubicBezTo>
                  <a:pt x="1776" y="1542"/>
                  <a:pt x="1819" y="1537"/>
                  <a:pt x="1832" y="1559"/>
                </a:cubicBezTo>
                <a:cubicBezTo>
                  <a:pt x="1833" y="1561"/>
                  <a:pt x="1835" y="1563"/>
                  <a:pt x="1835" y="1565"/>
                </a:cubicBezTo>
                <a:cubicBezTo>
                  <a:pt x="1836" y="1568"/>
                  <a:pt x="1836" y="1568"/>
                  <a:pt x="1836" y="1568"/>
                </a:cubicBezTo>
                <a:cubicBezTo>
                  <a:pt x="1836" y="1568"/>
                  <a:pt x="1836" y="1568"/>
                  <a:pt x="1836" y="1568"/>
                </a:cubicBezTo>
                <a:cubicBezTo>
                  <a:pt x="1837" y="1575"/>
                  <a:pt x="1838" y="1581"/>
                  <a:pt x="1840" y="1588"/>
                </a:cubicBezTo>
                <a:cubicBezTo>
                  <a:pt x="1844" y="1611"/>
                  <a:pt x="1844" y="1611"/>
                  <a:pt x="1844" y="1611"/>
                </a:cubicBezTo>
                <a:cubicBezTo>
                  <a:pt x="1845" y="1615"/>
                  <a:pt x="1844" y="1618"/>
                  <a:pt x="1843" y="1621"/>
                </a:cubicBezTo>
                <a:cubicBezTo>
                  <a:pt x="1842" y="1623"/>
                  <a:pt x="1840" y="1625"/>
                  <a:pt x="1838" y="1627"/>
                </a:cubicBezTo>
                <a:cubicBezTo>
                  <a:pt x="1838" y="1627"/>
                  <a:pt x="1837" y="1628"/>
                  <a:pt x="1836" y="1629"/>
                </a:cubicBezTo>
                <a:cubicBezTo>
                  <a:pt x="1836" y="1629"/>
                  <a:pt x="1835" y="1629"/>
                  <a:pt x="1835" y="1630"/>
                </a:cubicBezTo>
                <a:cubicBezTo>
                  <a:pt x="1835" y="1630"/>
                  <a:pt x="1834" y="1630"/>
                  <a:pt x="1834" y="1630"/>
                </a:cubicBezTo>
                <a:cubicBezTo>
                  <a:pt x="1833" y="1631"/>
                  <a:pt x="1832" y="1631"/>
                  <a:pt x="1830" y="1632"/>
                </a:cubicBezTo>
                <a:cubicBezTo>
                  <a:pt x="1829" y="1633"/>
                  <a:pt x="1828" y="1633"/>
                  <a:pt x="1827" y="1634"/>
                </a:cubicBezTo>
                <a:cubicBezTo>
                  <a:pt x="1826" y="1634"/>
                  <a:pt x="1825" y="1634"/>
                  <a:pt x="1825" y="1634"/>
                </a:cubicBezTo>
                <a:cubicBezTo>
                  <a:pt x="1824" y="1635"/>
                  <a:pt x="1823" y="1635"/>
                  <a:pt x="1822" y="1635"/>
                </a:cubicBezTo>
                <a:cubicBezTo>
                  <a:pt x="1821" y="1635"/>
                  <a:pt x="1820" y="1636"/>
                  <a:pt x="1819" y="1636"/>
                </a:cubicBezTo>
                <a:cubicBezTo>
                  <a:pt x="1818" y="1636"/>
                  <a:pt x="1818" y="1636"/>
                  <a:pt x="1818" y="1636"/>
                </a:cubicBezTo>
                <a:cubicBezTo>
                  <a:pt x="1816" y="1636"/>
                  <a:pt x="1814" y="1637"/>
                  <a:pt x="1812" y="1637"/>
                </a:cubicBezTo>
                <a:cubicBezTo>
                  <a:pt x="1809" y="1637"/>
                  <a:pt x="1807" y="1637"/>
                  <a:pt x="1805" y="1637"/>
                </a:cubicBezTo>
                <a:cubicBezTo>
                  <a:pt x="1805" y="1637"/>
                  <a:pt x="1805" y="1637"/>
                  <a:pt x="1805" y="1637"/>
                </a:cubicBezTo>
                <a:cubicBezTo>
                  <a:pt x="1804" y="1637"/>
                  <a:pt x="1804" y="1637"/>
                  <a:pt x="1804" y="1637"/>
                </a:cubicBezTo>
                <a:cubicBezTo>
                  <a:pt x="1804" y="1637"/>
                  <a:pt x="1804" y="1637"/>
                  <a:pt x="1804" y="1637"/>
                </a:cubicBezTo>
                <a:cubicBezTo>
                  <a:pt x="1777" y="1637"/>
                  <a:pt x="1750" y="1637"/>
                  <a:pt x="1722" y="1638"/>
                </a:cubicBezTo>
                <a:cubicBezTo>
                  <a:pt x="1719" y="1638"/>
                  <a:pt x="1716" y="1637"/>
                  <a:pt x="1714" y="1637"/>
                </a:cubicBezTo>
                <a:cubicBezTo>
                  <a:pt x="1713" y="1637"/>
                  <a:pt x="1712" y="1637"/>
                  <a:pt x="1712" y="1637"/>
                </a:cubicBezTo>
                <a:cubicBezTo>
                  <a:pt x="1709" y="1636"/>
                  <a:pt x="1707" y="1636"/>
                  <a:pt x="1705" y="1636"/>
                </a:cubicBezTo>
                <a:cubicBezTo>
                  <a:pt x="1705" y="1636"/>
                  <a:pt x="1705" y="1636"/>
                  <a:pt x="1705" y="1636"/>
                </a:cubicBezTo>
                <a:cubicBezTo>
                  <a:pt x="1704" y="1635"/>
                  <a:pt x="1704" y="1635"/>
                  <a:pt x="1704" y="1635"/>
                </a:cubicBezTo>
                <a:cubicBezTo>
                  <a:pt x="1701" y="1635"/>
                  <a:pt x="1699" y="1634"/>
                  <a:pt x="1697" y="1633"/>
                </a:cubicBezTo>
                <a:cubicBezTo>
                  <a:pt x="1696" y="1633"/>
                  <a:pt x="1695" y="1632"/>
                  <a:pt x="1695" y="1632"/>
                </a:cubicBezTo>
                <a:cubicBezTo>
                  <a:pt x="1693" y="1632"/>
                  <a:pt x="1692" y="1631"/>
                  <a:pt x="1691" y="1630"/>
                </a:cubicBezTo>
                <a:cubicBezTo>
                  <a:pt x="1691" y="1630"/>
                  <a:pt x="1690" y="1630"/>
                  <a:pt x="1690" y="1630"/>
                </a:cubicBezTo>
                <a:cubicBezTo>
                  <a:pt x="1686" y="1628"/>
                  <a:pt x="1682" y="1625"/>
                  <a:pt x="1680" y="1622"/>
                </a:cubicBezTo>
                <a:close/>
                <a:moveTo>
                  <a:pt x="1875" y="1783"/>
                </a:moveTo>
                <a:cubicBezTo>
                  <a:pt x="1873" y="1787"/>
                  <a:pt x="1870" y="1790"/>
                  <a:pt x="1866" y="1793"/>
                </a:cubicBezTo>
                <a:cubicBezTo>
                  <a:pt x="1862" y="1796"/>
                  <a:pt x="1858" y="1799"/>
                  <a:pt x="1852" y="1800"/>
                </a:cubicBezTo>
                <a:cubicBezTo>
                  <a:pt x="1846" y="1802"/>
                  <a:pt x="1840" y="1803"/>
                  <a:pt x="1833" y="1803"/>
                </a:cubicBezTo>
                <a:cubicBezTo>
                  <a:pt x="1815" y="1803"/>
                  <a:pt x="1815" y="1803"/>
                  <a:pt x="1815" y="1803"/>
                </a:cubicBezTo>
                <a:cubicBezTo>
                  <a:pt x="1814" y="1803"/>
                  <a:pt x="1814" y="1803"/>
                  <a:pt x="1814" y="1803"/>
                </a:cubicBezTo>
                <a:cubicBezTo>
                  <a:pt x="1789" y="1803"/>
                  <a:pt x="1765" y="1803"/>
                  <a:pt x="1740" y="1803"/>
                </a:cubicBezTo>
                <a:cubicBezTo>
                  <a:pt x="1737" y="1803"/>
                  <a:pt x="1734" y="1803"/>
                  <a:pt x="1731" y="1803"/>
                </a:cubicBezTo>
                <a:cubicBezTo>
                  <a:pt x="1730" y="1803"/>
                  <a:pt x="1730" y="1803"/>
                  <a:pt x="1729" y="1803"/>
                </a:cubicBezTo>
                <a:cubicBezTo>
                  <a:pt x="1726" y="1802"/>
                  <a:pt x="1724" y="1802"/>
                  <a:pt x="1721" y="1801"/>
                </a:cubicBezTo>
                <a:cubicBezTo>
                  <a:pt x="1721" y="1801"/>
                  <a:pt x="1721" y="1801"/>
                  <a:pt x="1720" y="1801"/>
                </a:cubicBezTo>
                <a:cubicBezTo>
                  <a:pt x="1720" y="1801"/>
                  <a:pt x="1720" y="1801"/>
                  <a:pt x="1720" y="1801"/>
                </a:cubicBezTo>
                <a:cubicBezTo>
                  <a:pt x="1709" y="1798"/>
                  <a:pt x="1698" y="1792"/>
                  <a:pt x="1692" y="1783"/>
                </a:cubicBezTo>
                <a:cubicBezTo>
                  <a:pt x="1692" y="1783"/>
                  <a:pt x="1692" y="1783"/>
                  <a:pt x="1692" y="1783"/>
                </a:cubicBezTo>
                <a:cubicBezTo>
                  <a:pt x="1692" y="1783"/>
                  <a:pt x="1692" y="1783"/>
                  <a:pt x="1692" y="1783"/>
                </a:cubicBezTo>
                <a:cubicBezTo>
                  <a:pt x="1691" y="1782"/>
                  <a:pt x="1690" y="1780"/>
                  <a:pt x="1690" y="1778"/>
                </a:cubicBezTo>
                <a:cubicBezTo>
                  <a:pt x="1689" y="1777"/>
                  <a:pt x="1689" y="1776"/>
                  <a:pt x="1689" y="1775"/>
                </a:cubicBezTo>
                <a:cubicBezTo>
                  <a:pt x="1688" y="1774"/>
                  <a:pt x="1688" y="1773"/>
                  <a:pt x="1688" y="1772"/>
                </a:cubicBezTo>
                <a:cubicBezTo>
                  <a:pt x="1688" y="1772"/>
                  <a:pt x="1688" y="1771"/>
                  <a:pt x="1688" y="1771"/>
                </a:cubicBezTo>
                <a:cubicBezTo>
                  <a:pt x="1687" y="1769"/>
                  <a:pt x="1687" y="1769"/>
                  <a:pt x="1687" y="1769"/>
                </a:cubicBezTo>
                <a:cubicBezTo>
                  <a:pt x="1687" y="1769"/>
                  <a:pt x="1687" y="1769"/>
                  <a:pt x="1687" y="1769"/>
                </a:cubicBezTo>
                <a:cubicBezTo>
                  <a:pt x="1686" y="1756"/>
                  <a:pt x="1685" y="1742"/>
                  <a:pt x="1684" y="1728"/>
                </a:cubicBezTo>
                <a:cubicBezTo>
                  <a:pt x="1684" y="1725"/>
                  <a:pt x="1684" y="1723"/>
                  <a:pt x="1684" y="1721"/>
                </a:cubicBezTo>
                <a:cubicBezTo>
                  <a:pt x="1683" y="1714"/>
                  <a:pt x="1683" y="1714"/>
                  <a:pt x="1683" y="1714"/>
                </a:cubicBezTo>
                <a:cubicBezTo>
                  <a:pt x="1683" y="1713"/>
                  <a:pt x="1683" y="1713"/>
                  <a:pt x="1683" y="1713"/>
                </a:cubicBezTo>
                <a:cubicBezTo>
                  <a:pt x="1683" y="1711"/>
                  <a:pt x="1683" y="1710"/>
                  <a:pt x="1684" y="1709"/>
                </a:cubicBezTo>
                <a:cubicBezTo>
                  <a:pt x="1684" y="1708"/>
                  <a:pt x="1684" y="1707"/>
                  <a:pt x="1684" y="1707"/>
                </a:cubicBezTo>
                <a:cubicBezTo>
                  <a:pt x="1685" y="1706"/>
                  <a:pt x="1685" y="1705"/>
                  <a:pt x="1685" y="1704"/>
                </a:cubicBezTo>
                <a:cubicBezTo>
                  <a:pt x="1686" y="1703"/>
                  <a:pt x="1686" y="1703"/>
                  <a:pt x="1686" y="1702"/>
                </a:cubicBezTo>
                <a:cubicBezTo>
                  <a:pt x="1686" y="1702"/>
                  <a:pt x="1686" y="1702"/>
                  <a:pt x="1686" y="1702"/>
                </a:cubicBezTo>
                <a:cubicBezTo>
                  <a:pt x="1687" y="1700"/>
                  <a:pt x="1688" y="1699"/>
                  <a:pt x="1689" y="1698"/>
                </a:cubicBezTo>
                <a:cubicBezTo>
                  <a:pt x="1690" y="1697"/>
                  <a:pt x="1691" y="1697"/>
                  <a:pt x="1691" y="1696"/>
                </a:cubicBezTo>
                <a:cubicBezTo>
                  <a:pt x="1692" y="1695"/>
                  <a:pt x="1693" y="1695"/>
                  <a:pt x="1694" y="1694"/>
                </a:cubicBezTo>
                <a:cubicBezTo>
                  <a:pt x="1695" y="1694"/>
                  <a:pt x="1695" y="1693"/>
                  <a:pt x="1695" y="1693"/>
                </a:cubicBezTo>
                <a:cubicBezTo>
                  <a:pt x="1695" y="1693"/>
                  <a:pt x="1696" y="1693"/>
                  <a:pt x="1696" y="1693"/>
                </a:cubicBezTo>
                <a:cubicBezTo>
                  <a:pt x="1698" y="1692"/>
                  <a:pt x="1699" y="1691"/>
                  <a:pt x="1701" y="1690"/>
                </a:cubicBezTo>
                <a:cubicBezTo>
                  <a:pt x="1702" y="1690"/>
                  <a:pt x="1702" y="1689"/>
                  <a:pt x="1702" y="1689"/>
                </a:cubicBezTo>
                <a:cubicBezTo>
                  <a:pt x="1703" y="1689"/>
                  <a:pt x="1703" y="1689"/>
                  <a:pt x="1703" y="1689"/>
                </a:cubicBezTo>
                <a:cubicBezTo>
                  <a:pt x="1704" y="1689"/>
                  <a:pt x="1704" y="1689"/>
                  <a:pt x="1705" y="1688"/>
                </a:cubicBezTo>
                <a:cubicBezTo>
                  <a:pt x="1706" y="1688"/>
                  <a:pt x="1708" y="1687"/>
                  <a:pt x="1709" y="1687"/>
                </a:cubicBezTo>
                <a:cubicBezTo>
                  <a:pt x="1710" y="1687"/>
                  <a:pt x="1711" y="1686"/>
                  <a:pt x="1712" y="1686"/>
                </a:cubicBezTo>
                <a:cubicBezTo>
                  <a:pt x="1713" y="1686"/>
                  <a:pt x="1714" y="1686"/>
                  <a:pt x="1714" y="1686"/>
                </a:cubicBezTo>
                <a:cubicBezTo>
                  <a:pt x="1717" y="1685"/>
                  <a:pt x="1720" y="1685"/>
                  <a:pt x="1723" y="1685"/>
                </a:cubicBezTo>
                <a:cubicBezTo>
                  <a:pt x="1723" y="1685"/>
                  <a:pt x="1724" y="1685"/>
                  <a:pt x="1724" y="1685"/>
                </a:cubicBezTo>
                <a:cubicBezTo>
                  <a:pt x="1725" y="1685"/>
                  <a:pt x="1726" y="1685"/>
                  <a:pt x="1727" y="1685"/>
                </a:cubicBezTo>
                <a:cubicBezTo>
                  <a:pt x="1731" y="1685"/>
                  <a:pt x="1731" y="1685"/>
                  <a:pt x="1731" y="1685"/>
                </a:cubicBezTo>
                <a:cubicBezTo>
                  <a:pt x="1736" y="1684"/>
                  <a:pt x="1740" y="1684"/>
                  <a:pt x="1744" y="1684"/>
                </a:cubicBezTo>
                <a:cubicBezTo>
                  <a:pt x="1748" y="1684"/>
                  <a:pt x="1752" y="1684"/>
                  <a:pt x="1755" y="1684"/>
                </a:cubicBezTo>
                <a:cubicBezTo>
                  <a:pt x="1791" y="1684"/>
                  <a:pt x="1791" y="1684"/>
                  <a:pt x="1791" y="1684"/>
                </a:cubicBezTo>
                <a:cubicBezTo>
                  <a:pt x="1801" y="1684"/>
                  <a:pt x="1811" y="1684"/>
                  <a:pt x="1820" y="1685"/>
                </a:cubicBezTo>
                <a:cubicBezTo>
                  <a:pt x="1822" y="1685"/>
                  <a:pt x="1823" y="1685"/>
                  <a:pt x="1825" y="1685"/>
                </a:cubicBezTo>
                <a:cubicBezTo>
                  <a:pt x="1826" y="1686"/>
                  <a:pt x="1827" y="1686"/>
                  <a:pt x="1828" y="1686"/>
                </a:cubicBezTo>
                <a:cubicBezTo>
                  <a:pt x="1828" y="1686"/>
                  <a:pt x="1829" y="1686"/>
                  <a:pt x="1830" y="1686"/>
                </a:cubicBezTo>
                <a:cubicBezTo>
                  <a:pt x="1830" y="1686"/>
                  <a:pt x="1831" y="1686"/>
                  <a:pt x="1831" y="1687"/>
                </a:cubicBezTo>
                <a:cubicBezTo>
                  <a:pt x="1832" y="1687"/>
                  <a:pt x="1832" y="1687"/>
                  <a:pt x="1833" y="1687"/>
                </a:cubicBezTo>
                <a:cubicBezTo>
                  <a:pt x="1834" y="1687"/>
                  <a:pt x="1836" y="1688"/>
                  <a:pt x="1838" y="1689"/>
                </a:cubicBezTo>
                <a:cubicBezTo>
                  <a:pt x="1839" y="1689"/>
                  <a:pt x="1840" y="1689"/>
                  <a:pt x="1841" y="1690"/>
                </a:cubicBezTo>
                <a:cubicBezTo>
                  <a:pt x="1842" y="1690"/>
                  <a:pt x="1842" y="1690"/>
                  <a:pt x="1843" y="1691"/>
                </a:cubicBezTo>
                <a:cubicBezTo>
                  <a:pt x="1845" y="1691"/>
                  <a:pt x="1846" y="1692"/>
                  <a:pt x="1847" y="1693"/>
                </a:cubicBezTo>
                <a:cubicBezTo>
                  <a:pt x="1852" y="1695"/>
                  <a:pt x="1856" y="1698"/>
                  <a:pt x="1859" y="1702"/>
                </a:cubicBezTo>
                <a:cubicBezTo>
                  <a:pt x="1862" y="1705"/>
                  <a:pt x="1864" y="1709"/>
                  <a:pt x="1865" y="1713"/>
                </a:cubicBezTo>
                <a:cubicBezTo>
                  <a:pt x="1870" y="1736"/>
                  <a:pt x="1870" y="1736"/>
                  <a:pt x="1870" y="1736"/>
                </a:cubicBezTo>
                <a:cubicBezTo>
                  <a:pt x="1871" y="1746"/>
                  <a:pt x="1873" y="1755"/>
                  <a:pt x="1875" y="1764"/>
                </a:cubicBezTo>
                <a:cubicBezTo>
                  <a:pt x="1875" y="1764"/>
                  <a:pt x="1875" y="1764"/>
                  <a:pt x="1875" y="1764"/>
                </a:cubicBezTo>
                <a:cubicBezTo>
                  <a:pt x="1876" y="1770"/>
                  <a:pt x="1876" y="1770"/>
                  <a:pt x="1876" y="1770"/>
                </a:cubicBezTo>
                <a:cubicBezTo>
                  <a:pt x="1877" y="1775"/>
                  <a:pt x="1877" y="1779"/>
                  <a:pt x="1875" y="1783"/>
                </a:cubicBezTo>
                <a:close/>
                <a:moveTo>
                  <a:pt x="2041" y="1494"/>
                </a:moveTo>
                <a:cubicBezTo>
                  <a:pt x="2036" y="1492"/>
                  <a:pt x="2032" y="1490"/>
                  <a:pt x="2030" y="1487"/>
                </a:cubicBezTo>
                <a:cubicBezTo>
                  <a:pt x="2027" y="1485"/>
                  <a:pt x="2024" y="1482"/>
                  <a:pt x="2023" y="1479"/>
                </a:cubicBezTo>
                <a:cubicBezTo>
                  <a:pt x="2021" y="1474"/>
                  <a:pt x="2021" y="1474"/>
                  <a:pt x="2021" y="1474"/>
                </a:cubicBezTo>
                <a:cubicBezTo>
                  <a:pt x="2019" y="1467"/>
                  <a:pt x="2016" y="1460"/>
                  <a:pt x="2014" y="1453"/>
                </a:cubicBezTo>
                <a:cubicBezTo>
                  <a:pt x="2012" y="1449"/>
                  <a:pt x="2009" y="1444"/>
                  <a:pt x="2009" y="1439"/>
                </a:cubicBezTo>
                <a:cubicBezTo>
                  <a:pt x="2009" y="1439"/>
                  <a:pt x="2009" y="1438"/>
                  <a:pt x="2009" y="1437"/>
                </a:cubicBezTo>
                <a:cubicBezTo>
                  <a:pt x="2009" y="1437"/>
                  <a:pt x="2009" y="1437"/>
                  <a:pt x="2009" y="1437"/>
                </a:cubicBezTo>
                <a:cubicBezTo>
                  <a:pt x="2009" y="1436"/>
                  <a:pt x="2009" y="1436"/>
                  <a:pt x="2009" y="1436"/>
                </a:cubicBezTo>
                <a:cubicBezTo>
                  <a:pt x="2010" y="1435"/>
                  <a:pt x="2009" y="1435"/>
                  <a:pt x="2010" y="1434"/>
                </a:cubicBezTo>
                <a:cubicBezTo>
                  <a:pt x="2010" y="1434"/>
                  <a:pt x="2010" y="1434"/>
                  <a:pt x="2010" y="1434"/>
                </a:cubicBezTo>
                <a:cubicBezTo>
                  <a:pt x="2016" y="1421"/>
                  <a:pt x="2039" y="1423"/>
                  <a:pt x="2051" y="1423"/>
                </a:cubicBezTo>
                <a:cubicBezTo>
                  <a:pt x="2110" y="1422"/>
                  <a:pt x="2110" y="1422"/>
                  <a:pt x="2110" y="1422"/>
                </a:cubicBezTo>
                <a:cubicBezTo>
                  <a:pt x="2115" y="1422"/>
                  <a:pt x="2120" y="1423"/>
                  <a:pt x="2125" y="1424"/>
                </a:cubicBezTo>
                <a:cubicBezTo>
                  <a:pt x="2126" y="1424"/>
                  <a:pt x="2128" y="1424"/>
                  <a:pt x="2129" y="1425"/>
                </a:cubicBezTo>
                <a:cubicBezTo>
                  <a:pt x="2129" y="1425"/>
                  <a:pt x="2130" y="1425"/>
                  <a:pt x="2131" y="1425"/>
                </a:cubicBezTo>
                <a:cubicBezTo>
                  <a:pt x="2132" y="1425"/>
                  <a:pt x="2133" y="1426"/>
                  <a:pt x="2133" y="1426"/>
                </a:cubicBezTo>
                <a:cubicBezTo>
                  <a:pt x="2135" y="1426"/>
                  <a:pt x="2137" y="1427"/>
                  <a:pt x="2138" y="1428"/>
                </a:cubicBezTo>
                <a:cubicBezTo>
                  <a:pt x="2139" y="1428"/>
                  <a:pt x="2139" y="1428"/>
                  <a:pt x="2139" y="1428"/>
                </a:cubicBezTo>
                <a:cubicBezTo>
                  <a:pt x="2139" y="1428"/>
                  <a:pt x="2139" y="1428"/>
                  <a:pt x="2140" y="1428"/>
                </a:cubicBezTo>
                <a:cubicBezTo>
                  <a:pt x="2141" y="1429"/>
                  <a:pt x="2142" y="1429"/>
                  <a:pt x="2144" y="1430"/>
                </a:cubicBezTo>
                <a:cubicBezTo>
                  <a:pt x="2145" y="1431"/>
                  <a:pt x="2146" y="1431"/>
                  <a:pt x="2146" y="1431"/>
                </a:cubicBezTo>
                <a:cubicBezTo>
                  <a:pt x="2147" y="1432"/>
                  <a:pt x="2147" y="1432"/>
                  <a:pt x="2148" y="1432"/>
                </a:cubicBezTo>
                <a:cubicBezTo>
                  <a:pt x="2148" y="1433"/>
                  <a:pt x="2148" y="1433"/>
                  <a:pt x="2149" y="1433"/>
                </a:cubicBezTo>
                <a:cubicBezTo>
                  <a:pt x="2149" y="1433"/>
                  <a:pt x="2150" y="1434"/>
                  <a:pt x="2150" y="1434"/>
                </a:cubicBezTo>
                <a:cubicBezTo>
                  <a:pt x="2153" y="1436"/>
                  <a:pt x="2156" y="1439"/>
                  <a:pt x="2157" y="1442"/>
                </a:cubicBezTo>
                <a:cubicBezTo>
                  <a:pt x="2157" y="1442"/>
                  <a:pt x="2157" y="1442"/>
                  <a:pt x="2157" y="1442"/>
                </a:cubicBezTo>
                <a:cubicBezTo>
                  <a:pt x="2163" y="1450"/>
                  <a:pt x="2166" y="1460"/>
                  <a:pt x="2170" y="1468"/>
                </a:cubicBezTo>
                <a:cubicBezTo>
                  <a:pt x="2170" y="1468"/>
                  <a:pt x="2170" y="1468"/>
                  <a:pt x="2170" y="1468"/>
                </a:cubicBezTo>
                <a:cubicBezTo>
                  <a:pt x="2172" y="1473"/>
                  <a:pt x="2176" y="1477"/>
                  <a:pt x="2177" y="1482"/>
                </a:cubicBezTo>
                <a:cubicBezTo>
                  <a:pt x="2177" y="1482"/>
                  <a:pt x="2177" y="1483"/>
                  <a:pt x="2177" y="1483"/>
                </a:cubicBezTo>
                <a:cubicBezTo>
                  <a:pt x="2177" y="1483"/>
                  <a:pt x="2177" y="1483"/>
                  <a:pt x="2177" y="1483"/>
                </a:cubicBezTo>
                <a:cubicBezTo>
                  <a:pt x="2178" y="1492"/>
                  <a:pt x="2170" y="1496"/>
                  <a:pt x="2162" y="1498"/>
                </a:cubicBezTo>
                <a:cubicBezTo>
                  <a:pt x="2161" y="1498"/>
                  <a:pt x="2161" y="1498"/>
                  <a:pt x="2161" y="1499"/>
                </a:cubicBezTo>
                <a:cubicBezTo>
                  <a:pt x="2160" y="1499"/>
                  <a:pt x="2160" y="1499"/>
                  <a:pt x="2159" y="1499"/>
                </a:cubicBezTo>
                <a:cubicBezTo>
                  <a:pt x="2158" y="1499"/>
                  <a:pt x="2156" y="1499"/>
                  <a:pt x="2155" y="1500"/>
                </a:cubicBezTo>
                <a:cubicBezTo>
                  <a:pt x="2154" y="1500"/>
                  <a:pt x="2154" y="1500"/>
                  <a:pt x="2153" y="1500"/>
                </a:cubicBezTo>
                <a:cubicBezTo>
                  <a:pt x="2152" y="1500"/>
                  <a:pt x="2150" y="1500"/>
                  <a:pt x="2149" y="1500"/>
                </a:cubicBezTo>
                <a:cubicBezTo>
                  <a:pt x="2148" y="1500"/>
                  <a:pt x="2147" y="1500"/>
                  <a:pt x="2146" y="1500"/>
                </a:cubicBezTo>
                <a:cubicBezTo>
                  <a:pt x="2146" y="1500"/>
                  <a:pt x="2146" y="1500"/>
                  <a:pt x="2146" y="1500"/>
                </a:cubicBezTo>
                <a:cubicBezTo>
                  <a:pt x="2144" y="1500"/>
                  <a:pt x="2144" y="1500"/>
                  <a:pt x="2144" y="1500"/>
                </a:cubicBezTo>
                <a:cubicBezTo>
                  <a:pt x="2135" y="1500"/>
                  <a:pt x="2126" y="1500"/>
                  <a:pt x="2117" y="1500"/>
                </a:cubicBezTo>
                <a:cubicBezTo>
                  <a:pt x="2102" y="1500"/>
                  <a:pt x="2087" y="1500"/>
                  <a:pt x="2072" y="1500"/>
                </a:cubicBezTo>
                <a:cubicBezTo>
                  <a:pt x="2061" y="1500"/>
                  <a:pt x="2050" y="1499"/>
                  <a:pt x="2041" y="1494"/>
                </a:cubicBezTo>
                <a:cubicBezTo>
                  <a:pt x="2041" y="1494"/>
                  <a:pt x="2041" y="1494"/>
                  <a:pt x="2041" y="1494"/>
                </a:cubicBezTo>
                <a:close/>
                <a:moveTo>
                  <a:pt x="2079" y="1621"/>
                </a:moveTo>
                <a:cubicBezTo>
                  <a:pt x="2076" y="1617"/>
                  <a:pt x="2073" y="1614"/>
                  <a:pt x="2072" y="1611"/>
                </a:cubicBezTo>
                <a:cubicBezTo>
                  <a:pt x="2064" y="1588"/>
                  <a:pt x="2064" y="1588"/>
                  <a:pt x="2064" y="1588"/>
                </a:cubicBezTo>
                <a:cubicBezTo>
                  <a:pt x="2061" y="1581"/>
                  <a:pt x="2059" y="1575"/>
                  <a:pt x="2056" y="1568"/>
                </a:cubicBezTo>
                <a:cubicBezTo>
                  <a:pt x="2056" y="1568"/>
                  <a:pt x="2056" y="1568"/>
                  <a:pt x="2056" y="1568"/>
                </a:cubicBezTo>
                <a:cubicBezTo>
                  <a:pt x="2055" y="1565"/>
                  <a:pt x="2055" y="1565"/>
                  <a:pt x="2055" y="1565"/>
                </a:cubicBezTo>
                <a:cubicBezTo>
                  <a:pt x="2054" y="1561"/>
                  <a:pt x="2054" y="1558"/>
                  <a:pt x="2055" y="1555"/>
                </a:cubicBezTo>
                <a:cubicBezTo>
                  <a:pt x="2056" y="1553"/>
                  <a:pt x="2057" y="1552"/>
                  <a:pt x="2059" y="1550"/>
                </a:cubicBezTo>
                <a:cubicBezTo>
                  <a:pt x="2059" y="1550"/>
                  <a:pt x="2059" y="1550"/>
                  <a:pt x="2060" y="1549"/>
                </a:cubicBezTo>
                <a:cubicBezTo>
                  <a:pt x="2060" y="1549"/>
                  <a:pt x="2061" y="1548"/>
                  <a:pt x="2061" y="1548"/>
                </a:cubicBezTo>
                <a:cubicBezTo>
                  <a:pt x="2064" y="1546"/>
                  <a:pt x="2068" y="1544"/>
                  <a:pt x="2072" y="1543"/>
                </a:cubicBezTo>
                <a:cubicBezTo>
                  <a:pt x="2076" y="1542"/>
                  <a:pt x="2080" y="1542"/>
                  <a:pt x="2084" y="1541"/>
                </a:cubicBezTo>
                <a:cubicBezTo>
                  <a:pt x="2100" y="1540"/>
                  <a:pt x="2117" y="1541"/>
                  <a:pt x="2125" y="1541"/>
                </a:cubicBezTo>
                <a:cubicBezTo>
                  <a:pt x="2153" y="1541"/>
                  <a:pt x="2202" y="1535"/>
                  <a:pt x="2218" y="1564"/>
                </a:cubicBezTo>
                <a:cubicBezTo>
                  <a:pt x="2218" y="1564"/>
                  <a:pt x="2218" y="1564"/>
                  <a:pt x="2218" y="1564"/>
                </a:cubicBezTo>
                <a:cubicBezTo>
                  <a:pt x="2218" y="1565"/>
                  <a:pt x="2218" y="1565"/>
                  <a:pt x="2218" y="1565"/>
                </a:cubicBezTo>
                <a:cubicBezTo>
                  <a:pt x="2218" y="1565"/>
                  <a:pt x="2218" y="1565"/>
                  <a:pt x="2218" y="1565"/>
                </a:cubicBezTo>
                <a:cubicBezTo>
                  <a:pt x="2224" y="1577"/>
                  <a:pt x="2230" y="1589"/>
                  <a:pt x="2236" y="1601"/>
                </a:cubicBezTo>
                <a:cubicBezTo>
                  <a:pt x="2238" y="1605"/>
                  <a:pt x="2241" y="1609"/>
                  <a:pt x="2242" y="1614"/>
                </a:cubicBezTo>
                <a:cubicBezTo>
                  <a:pt x="2242" y="1614"/>
                  <a:pt x="2242" y="1614"/>
                  <a:pt x="2242" y="1614"/>
                </a:cubicBezTo>
                <a:cubicBezTo>
                  <a:pt x="2242" y="1615"/>
                  <a:pt x="2242" y="1616"/>
                  <a:pt x="2242" y="1617"/>
                </a:cubicBezTo>
                <a:cubicBezTo>
                  <a:pt x="2242" y="1618"/>
                  <a:pt x="2242" y="1619"/>
                  <a:pt x="2242" y="1620"/>
                </a:cubicBezTo>
                <a:cubicBezTo>
                  <a:pt x="2242" y="1620"/>
                  <a:pt x="2242" y="1620"/>
                  <a:pt x="2242" y="1620"/>
                </a:cubicBezTo>
                <a:cubicBezTo>
                  <a:pt x="2242" y="1620"/>
                  <a:pt x="2242" y="1621"/>
                  <a:pt x="2242" y="1621"/>
                </a:cubicBezTo>
                <a:cubicBezTo>
                  <a:pt x="2242" y="1622"/>
                  <a:pt x="2241" y="1623"/>
                  <a:pt x="2240" y="1624"/>
                </a:cubicBezTo>
                <a:cubicBezTo>
                  <a:pt x="2240" y="1625"/>
                  <a:pt x="2240" y="1625"/>
                  <a:pt x="2240" y="1625"/>
                </a:cubicBezTo>
                <a:cubicBezTo>
                  <a:pt x="2239" y="1626"/>
                  <a:pt x="2238" y="1627"/>
                  <a:pt x="2237" y="1628"/>
                </a:cubicBezTo>
                <a:cubicBezTo>
                  <a:pt x="2237" y="1628"/>
                  <a:pt x="2237" y="1628"/>
                  <a:pt x="2237" y="1628"/>
                </a:cubicBezTo>
                <a:cubicBezTo>
                  <a:pt x="2236" y="1629"/>
                  <a:pt x="2236" y="1629"/>
                  <a:pt x="2236" y="1629"/>
                </a:cubicBezTo>
                <a:cubicBezTo>
                  <a:pt x="2235" y="1630"/>
                  <a:pt x="2234" y="1630"/>
                  <a:pt x="2234" y="1630"/>
                </a:cubicBezTo>
                <a:cubicBezTo>
                  <a:pt x="2231" y="1632"/>
                  <a:pt x="2229" y="1633"/>
                  <a:pt x="2225" y="1634"/>
                </a:cubicBezTo>
                <a:cubicBezTo>
                  <a:pt x="2225" y="1634"/>
                  <a:pt x="2224" y="1635"/>
                  <a:pt x="2223" y="1635"/>
                </a:cubicBezTo>
                <a:cubicBezTo>
                  <a:pt x="2221" y="1635"/>
                  <a:pt x="2220" y="1635"/>
                  <a:pt x="2219" y="1636"/>
                </a:cubicBezTo>
                <a:cubicBezTo>
                  <a:pt x="2218" y="1636"/>
                  <a:pt x="2218" y="1636"/>
                  <a:pt x="2217" y="1636"/>
                </a:cubicBezTo>
                <a:cubicBezTo>
                  <a:pt x="2217" y="1636"/>
                  <a:pt x="2216" y="1636"/>
                  <a:pt x="2216" y="1636"/>
                </a:cubicBezTo>
                <a:cubicBezTo>
                  <a:pt x="2187" y="1639"/>
                  <a:pt x="2156" y="1636"/>
                  <a:pt x="2126" y="1637"/>
                </a:cubicBezTo>
                <a:cubicBezTo>
                  <a:pt x="2123" y="1637"/>
                  <a:pt x="2120" y="1636"/>
                  <a:pt x="2117" y="1636"/>
                </a:cubicBezTo>
                <a:cubicBezTo>
                  <a:pt x="2117" y="1636"/>
                  <a:pt x="2117" y="1636"/>
                  <a:pt x="2117" y="1636"/>
                </a:cubicBezTo>
                <a:cubicBezTo>
                  <a:pt x="2106" y="1635"/>
                  <a:pt x="2095" y="1631"/>
                  <a:pt x="2086" y="1625"/>
                </a:cubicBezTo>
                <a:cubicBezTo>
                  <a:pt x="2083" y="1624"/>
                  <a:pt x="2081" y="1622"/>
                  <a:pt x="2079" y="1621"/>
                </a:cubicBezTo>
                <a:close/>
                <a:moveTo>
                  <a:pt x="2322" y="1782"/>
                </a:moveTo>
                <a:cubicBezTo>
                  <a:pt x="2322" y="1783"/>
                  <a:pt x="2321" y="1783"/>
                  <a:pt x="2321" y="1784"/>
                </a:cubicBezTo>
                <a:cubicBezTo>
                  <a:pt x="2321" y="1785"/>
                  <a:pt x="2321" y="1785"/>
                  <a:pt x="2321" y="1786"/>
                </a:cubicBezTo>
                <a:cubicBezTo>
                  <a:pt x="2320" y="1787"/>
                  <a:pt x="2320" y="1788"/>
                  <a:pt x="2319" y="1789"/>
                </a:cubicBezTo>
                <a:cubicBezTo>
                  <a:pt x="2319" y="1789"/>
                  <a:pt x="2319" y="1789"/>
                  <a:pt x="2319" y="1790"/>
                </a:cubicBezTo>
                <a:cubicBezTo>
                  <a:pt x="2318" y="1790"/>
                  <a:pt x="2318" y="1791"/>
                  <a:pt x="2317" y="1791"/>
                </a:cubicBezTo>
                <a:cubicBezTo>
                  <a:pt x="2317" y="1791"/>
                  <a:pt x="2317" y="1792"/>
                  <a:pt x="2316" y="1792"/>
                </a:cubicBezTo>
                <a:cubicBezTo>
                  <a:pt x="2316" y="1792"/>
                  <a:pt x="2316" y="1792"/>
                  <a:pt x="2316" y="1793"/>
                </a:cubicBezTo>
                <a:cubicBezTo>
                  <a:pt x="2310" y="1798"/>
                  <a:pt x="2303" y="1800"/>
                  <a:pt x="2296" y="1801"/>
                </a:cubicBezTo>
                <a:cubicBezTo>
                  <a:pt x="2296" y="1801"/>
                  <a:pt x="2295" y="1801"/>
                  <a:pt x="2295" y="1801"/>
                </a:cubicBezTo>
                <a:cubicBezTo>
                  <a:pt x="2292" y="1802"/>
                  <a:pt x="2289" y="1802"/>
                  <a:pt x="2286" y="1802"/>
                </a:cubicBezTo>
                <a:cubicBezTo>
                  <a:pt x="2286" y="1802"/>
                  <a:pt x="2286" y="1802"/>
                  <a:pt x="2286" y="1802"/>
                </a:cubicBezTo>
                <a:cubicBezTo>
                  <a:pt x="2283" y="1802"/>
                  <a:pt x="2283" y="1802"/>
                  <a:pt x="2283" y="1802"/>
                </a:cubicBezTo>
                <a:cubicBezTo>
                  <a:pt x="2280" y="1802"/>
                  <a:pt x="2277" y="1802"/>
                  <a:pt x="2275" y="1802"/>
                </a:cubicBezTo>
                <a:cubicBezTo>
                  <a:pt x="2193" y="1802"/>
                  <a:pt x="2193" y="1802"/>
                  <a:pt x="2193" y="1802"/>
                </a:cubicBezTo>
                <a:cubicBezTo>
                  <a:pt x="2190" y="1802"/>
                  <a:pt x="2187" y="1802"/>
                  <a:pt x="2184" y="1802"/>
                </a:cubicBezTo>
                <a:cubicBezTo>
                  <a:pt x="2183" y="1801"/>
                  <a:pt x="2182" y="1801"/>
                  <a:pt x="2181" y="1801"/>
                </a:cubicBezTo>
                <a:cubicBezTo>
                  <a:pt x="2164" y="1799"/>
                  <a:pt x="2144" y="1791"/>
                  <a:pt x="2135" y="1776"/>
                </a:cubicBezTo>
                <a:cubicBezTo>
                  <a:pt x="2133" y="1774"/>
                  <a:pt x="2132" y="1772"/>
                  <a:pt x="2131" y="1770"/>
                </a:cubicBezTo>
                <a:cubicBezTo>
                  <a:pt x="2131" y="1769"/>
                  <a:pt x="2131" y="1769"/>
                  <a:pt x="2131" y="1769"/>
                </a:cubicBezTo>
                <a:cubicBezTo>
                  <a:pt x="2131" y="1769"/>
                  <a:pt x="2131" y="1769"/>
                  <a:pt x="2131" y="1769"/>
                </a:cubicBezTo>
                <a:cubicBezTo>
                  <a:pt x="2127" y="1757"/>
                  <a:pt x="2122" y="1746"/>
                  <a:pt x="2118" y="1734"/>
                </a:cubicBezTo>
                <a:cubicBezTo>
                  <a:pt x="2116" y="1728"/>
                  <a:pt x="2112" y="1720"/>
                  <a:pt x="2110" y="1713"/>
                </a:cubicBezTo>
                <a:cubicBezTo>
                  <a:pt x="2110" y="1713"/>
                  <a:pt x="2110" y="1713"/>
                  <a:pt x="2110" y="1713"/>
                </a:cubicBezTo>
                <a:cubicBezTo>
                  <a:pt x="2110" y="1713"/>
                  <a:pt x="2110" y="1712"/>
                  <a:pt x="2110" y="1712"/>
                </a:cubicBezTo>
                <a:cubicBezTo>
                  <a:pt x="2110" y="1712"/>
                  <a:pt x="2109" y="1711"/>
                  <a:pt x="2109" y="1710"/>
                </a:cubicBezTo>
                <a:cubicBezTo>
                  <a:pt x="2109" y="1707"/>
                  <a:pt x="2109" y="1704"/>
                  <a:pt x="2109" y="1701"/>
                </a:cubicBezTo>
                <a:cubicBezTo>
                  <a:pt x="2110" y="1699"/>
                  <a:pt x="2111" y="1698"/>
                  <a:pt x="2112" y="1696"/>
                </a:cubicBezTo>
                <a:cubicBezTo>
                  <a:pt x="2112" y="1696"/>
                  <a:pt x="2112" y="1696"/>
                  <a:pt x="2112" y="1696"/>
                </a:cubicBezTo>
                <a:cubicBezTo>
                  <a:pt x="2117" y="1688"/>
                  <a:pt x="2126" y="1685"/>
                  <a:pt x="2136" y="1684"/>
                </a:cubicBezTo>
                <a:cubicBezTo>
                  <a:pt x="2136" y="1684"/>
                  <a:pt x="2136" y="1684"/>
                  <a:pt x="2137" y="1684"/>
                </a:cubicBezTo>
                <a:cubicBezTo>
                  <a:pt x="2139" y="1684"/>
                  <a:pt x="2141" y="1684"/>
                  <a:pt x="2144" y="1684"/>
                </a:cubicBezTo>
                <a:cubicBezTo>
                  <a:pt x="2144" y="1684"/>
                  <a:pt x="2145" y="1683"/>
                  <a:pt x="2145" y="1683"/>
                </a:cubicBezTo>
                <a:cubicBezTo>
                  <a:pt x="2151" y="1683"/>
                  <a:pt x="2151" y="1683"/>
                  <a:pt x="2151" y="1683"/>
                </a:cubicBezTo>
                <a:cubicBezTo>
                  <a:pt x="2152" y="1683"/>
                  <a:pt x="2153" y="1683"/>
                  <a:pt x="2155" y="1683"/>
                </a:cubicBezTo>
                <a:cubicBezTo>
                  <a:pt x="2180" y="1683"/>
                  <a:pt x="2205" y="1683"/>
                  <a:pt x="2231" y="1683"/>
                </a:cubicBezTo>
                <a:cubicBezTo>
                  <a:pt x="2231" y="1683"/>
                  <a:pt x="2231" y="1683"/>
                  <a:pt x="2231" y="1683"/>
                </a:cubicBezTo>
                <a:cubicBezTo>
                  <a:pt x="2231" y="1683"/>
                  <a:pt x="2231" y="1683"/>
                  <a:pt x="2231" y="1683"/>
                </a:cubicBezTo>
                <a:cubicBezTo>
                  <a:pt x="2234" y="1683"/>
                  <a:pt x="2237" y="1683"/>
                  <a:pt x="2240" y="1684"/>
                </a:cubicBezTo>
                <a:cubicBezTo>
                  <a:pt x="2240" y="1684"/>
                  <a:pt x="2241" y="1684"/>
                  <a:pt x="2241" y="1684"/>
                </a:cubicBezTo>
                <a:cubicBezTo>
                  <a:pt x="2258" y="1686"/>
                  <a:pt x="2277" y="1693"/>
                  <a:pt x="2287" y="1706"/>
                </a:cubicBezTo>
                <a:cubicBezTo>
                  <a:pt x="2289" y="1708"/>
                  <a:pt x="2290" y="1710"/>
                  <a:pt x="2291" y="1712"/>
                </a:cubicBezTo>
                <a:cubicBezTo>
                  <a:pt x="2294" y="1717"/>
                  <a:pt x="2294" y="1717"/>
                  <a:pt x="2294" y="1717"/>
                </a:cubicBezTo>
                <a:cubicBezTo>
                  <a:pt x="2299" y="1727"/>
                  <a:pt x="2304" y="1737"/>
                  <a:pt x="2309" y="1748"/>
                </a:cubicBezTo>
                <a:cubicBezTo>
                  <a:pt x="2312" y="1754"/>
                  <a:pt x="2318" y="1762"/>
                  <a:pt x="2320" y="1771"/>
                </a:cubicBezTo>
                <a:cubicBezTo>
                  <a:pt x="2322" y="1775"/>
                  <a:pt x="2323" y="1778"/>
                  <a:pt x="2322" y="1782"/>
                </a:cubicBezTo>
                <a:close/>
                <a:moveTo>
                  <a:pt x="2340" y="1624"/>
                </a:moveTo>
                <a:cubicBezTo>
                  <a:pt x="2338" y="1622"/>
                  <a:pt x="2337" y="1621"/>
                  <a:pt x="2335" y="1620"/>
                </a:cubicBezTo>
                <a:cubicBezTo>
                  <a:pt x="2331" y="1617"/>
                  <a:pt x="2328" y="1613"/>
                  <a:pt x="2326" y="1610"/>
                </a:cubicBezTo>
                <a:cubicBezTo>
                  <a:pt x="2324" y="1607"/>
                  <a:pt x="2324" y="1607"/>
                  <a:pt x="2324" y="1607"/>
                </a:cubicBezTo>
                <a:cubicBezTo>
                  <a:pt x="2324" y="1607"/>
                  <a:pt x="2324" y="1607"/>
                  <a:pt x="2324" y="1607"/>
                </a:cubicBezTo>
                <a:cubicBezTo>
                  <a:pt x="2317" y="1594"/>
                  <a:pt x="2310" y="1582"/>
                  <a:pt x="2303" y="1569"/>
                </a:cubicBezTo>
                <a:cubicBezTo>
                  <a:pt x="2303" y="1569"/>
                  <a:pt x="2303" y="1569"/>
                  <a:pt x="2303" y="1569"/>
                </a:cubicBezTo>
                <a:cubicBezTo>
                  <a:pt x="2300" y="1564"/>
                  <a:pt x="2300" y="1564"/>
                  <a:pt x="2300" y="1564"/>
                </a:cubicBezTo>
                <a:cubicBezTo>
                  <a:pt x="2298" y="1561"/>
                  <a:pt x="2298" y="1558"/>
                  <a:pt x="2298" y="1555"/>
                </a:cubicBezTo>
                <a:cubicBezTo>
                  <a:pt x="2299" y="1552"/>
                  <a:pt x="2300" y="1550"/>
                  <a:pt x="2303" y="1547"/>
                </a:cubicBezTo>
                <a:cubicBezTo>
                  <a:pt x="2306" y="1545"/>
                  <a:pt x="2309" y="1544"/>
                  <a:pt x="2313" y="1542"/>
                </a:cubicBezTo>
                <a:cubicBezTo>
                  <a:pt x="2318" y="1541"/>
                  <a:pt x="2323" y="1541"/>
                  <a:pt x="2329" y="1541"/>
                </a:cubicBezTo>
                <a:cubicBezTo>
                  <a:pt x="2330" y="1541"/>
                  <a:pt x="2330" y="1541"/>
                  <a:pt x="2330" y="1541"/>
                </a:cubicBezTo>
                <a:cubicBezTo>
                  <a:pt x="2342" y="1540"/>
                  <a:pt x="2356" y="1540"/>
                  <a:pt x="2363" y="1540"/>
                </a:cubicBezTo>
                <a:cubicBezTo>
                  <a:pt x="2394" y="1540"/>
                  <a:pt x="2443" y="1534"/>
                  <a:pt x="2463" y="1564"/>
                </a:cubicBezTo>
                <a:cubicBezTo>
                  <a:pt x="2470" y="1573"/>
                  <a:pt x="2476" y="1583"/>
                  <a:pt x="2483" y="1593"/>
                </a:cubicBezTo>
                <a:cubicBezTo>
                  <a:pt x="2486" y="1598"/>
                  <a:pt x="2492" y="1605"/>
                  <a:pt x="2495" y="1611"/>
                </a:cubicBezTo>
                <a:cubicBezTo>
                  <a:pt x="2497" y="1614"/>
                  <a:pt x="2498" y="1617"/>
                  <a:pt x="2498" y="1620"/>
                </a:cubicBezTo>
                <a:cubicBezTo>
                  <a:pt x="2498" y="1621"/>
                  <a:pt x="2497" y="1623"/>
                  <a:pt x="2496" y="1625"/>
                </a:cubicBezTo>
                <a:cubicBezTo>
                  <a:pt x="2496" y="1626"/>
                  <a:pt x="2495" y="1627"/>
                  <a:pt x="2494" y="1628"/>
                </a:cubicBezTo>
                <a:cubicBezTo>
                  <a:pt x="2494" y="1628"/>
                  <a:pt x="2494" y="1628"/>
                  <a:pt x="2494" y="1628"/>
                </a:cubicBezTo>
                <a:cubicBezTo>
                  <a:pt x="2494" y="1628"/>
                  <a:pt x="2494" y="1628"/>
                  <a:pt x="2494" y="1628"/>
                </a:cubicBezTo>
                <a:cubicBezTo>
                  <a:pt x="2493" y="1629"/>
                  <a:pt x="2493" y="1629"/>
                  <a:pt x="2492" y="1630"/>
                </a:cubicBezTo>
                <a:cubicBezTo>
                  <a:pt x="2492" y="1630"/>
                  <a:pt x="2491" y="1630"/>
                  <a:pt x="2491" y="1630"/>
                </a:cubicBezTo>
                <a:cubicBezTo>
                  <a:pt x="2490" y="1631"/>
                  <a:pt x="2489" y="1631"/>
                  <a:pt x="2488" y="1632"/>
                </a:cubicBezTo>
                <a:cubicBezTo>
                  <a:pt x="2487" y="1632"/>
                  <a:pt x="2485" y="1633"/>
                  <a:pt x="2484" y="1633"/>
                </a:cubicBezTo>
                <a:cubicBezTo>
                  <a:pt x="2484" y="1633"/>
                  <a:pt x="2484" y="1634"/>
                  <a:pt x="2484" y="1634"/>
                </a:cubicBezTo>
                <a:cubicBezTo>
                  <a:pt x="2484" y="1634"/>
                  <a:pt x="2483" y="1634"/>
                  <a:pt x="2483" y="1634"/>
                </a:cubicBezTo>
                <a:cubicBezTo>
                  <a:pt x="2469" y="1638"/>
                  <a:pt x="2448" y="1636"/>
                  <a:pt x="2434" y="1636"/>
                </a:cubicBezTo>
                <a:cubicBezTo>
                  <a:pt x="2418" y="1636"/>
                  <a:pt x="2401" y="1636"/>
                  <a:pt x="2385" y="1636"/>
                </a:cubicBezTo>
                <a:cubicBezTo>
                  <a:pt x="2370" y="1636"/>
                  <a:pt x="2353" y="1632"/>
                  <a:pt x="2340" y="1624"/>
                </a:cubicBezTo>
                <a:close/>
                <a:moveTo>
                  <a:pt x="2605" y="1791"/>
                </a:moveTo>
                <a:cubicBezTo>
                  <a:pt x="2605" y="1791"/>
                  <a:pt x="2605" y="1791"/>
                  <a:pt x="2604" y="1791"/>
                </a:cubicBezTo>
                <a:cubicBezTo>
                  <a:pt x="2602" y="1794"/>
                  <a:pt x="2598" y="1797"/>
                  <a:pt x="2593" y="1798"/>
                </a:cubicBezTo>
                <a:cubicBezTo>
                  <a:pt x="2589" y="1800"/>
                  <a:pt x="2583" y="1801"/>
                  <a:pt x="2576" y="1801"/>
                </a:cubicBezTo>
                <a:cubicBezTo>
                  <a:pt x="2569" y="1801"/>
                  <a:pt x="2569" y="1801"/>
                  <a:pt x="2569" y="1801"/>
                </a:cubicBezTo>
                <a:cubicBezTo>
                  <a:pt x="2569" y="1801"/>
                  <a:pt x="2569" y="1801"/>
                  <a:pt x="2569" y="1801"/>
                </a:cubicBezTo>
                <a:cubicBezTo>
                  <a:pt x="2541" y="1801"/>
                  <a:pt x="2512" y="1801"/>
                  <a:pt x="2483" y="1801"/>
                </a:cubicBezTo>
                <a:cubicBezTo>
                  <a:pt x="2480" y="1801"/>
                  <a:pt x="2476" y="1801"/>
                  <a:pt x="2473" y="1801"/>
                </a:cubicBezTo>
                <a:cubicBezTo>
                  <a:pt x="2473" y="1801"/>
                  <a:pt x="2473" y="1801"/>
                  <a:pt x="2473" y="1801"/>
                </a:cubicBezTo>
                <a:cubicBezTo>
                  <a:pt x="2453" y="1799"/>
                  <a:pt x="2432" y="1790"/>
                  <a:pt x="2419" y="1775"/>
                </a:cubicBezTo>
                <a:cubicBezTo>
                  <a:pt x="2418" y="1773"/>
                  <a:pt x="2416" y="1771"/>
                  <a:pt x="2415" y="1769"/>
                </a:cubicBezTo>
                <a:cubicBezTo>
                  <a:pt x="2415" y="1769"/>
                  <a:pt x="2415" y="1769"/>
                  <a:pt x="2415" y="1769"/>
                </a:cubicBezTo>
                <a:cubicBezTo>
                  <a:pt x="2415" y="1769"/>
                  <a:pt x="2415" y="1769"/>
                  <a:pt x="2415" y="1769"/>
                </a:cubicBezTo>
                <a:cubicBezTo>
                  <a:pt x="2409" y="1758"/>
                  <a:pt x="2402" y="1747"/>
                  <a:pt x="2396" y="1736"/>
                </a:cubicBezTo>
                <a:cubicBezTo>
                  <a:pt x="2392" y="1728"/>
                  <a:pt x="2383" y="1716"/>
                  <a:pt x="2381" y="1706"/>
                </a:cubicBezTo>
                <a:cubicBezTo>
                  <a:pt x="2381" y="1706"/>
                  <a:pt x="2381" y="1706"/>
                  <a:pt x="2381" y="1706"/>
                </a:cubicBezTo>
                <a:cubicBezTo>
                  <a:pt x="2380" y="1705"/>
                  <a:pt x="2380" y="1704"/>
                  <a:pt x="2380" y="1703"/>
                </a:cubicBezTo>
                <a:cubicBezTo>
                  <a:pt x="2379" y="1693"/>
                  <a:pt x="2387" y="1688"/>
                  <a:pt x="2396" y="1685"/>
                </a:cubicBezTo>
                <a:cubicBezTo>
                  <a:pt x="2396" y="1685"/>
                  <a:pt x="2396" y="1685"/>
                  <a:pt x="2396" y="1685"/>
                </a:cubicBezTo>
                <a:cubicBezTo>
                  <a:pt x="2396" y="1685"/>
                  <a:pt x="2397" y="1685"/>
                  <a:pt x="2397" y="1685"/>
                </a:cubicBezTo>
                <a:cubicBezTo>
                  <a:pt x="2398" y="1685"/>
                  <a:pt x="2398" y="1685"/>
                  <a:pt x="2399" y="1684"/>
                </a:cubicBezTo>
                <a:cubicBezTo>
                  <a:pt x="2403" y="1683"/>
                  <a:pt x="2408" y="1683"/>
                  <a:pt x="2413" y="1683"/>
                </a:cubicBezTo>
                <a:cubicBezTo>
                  <a:pt x="2470" y="1683"/>
                  <a:pt x="2470" y="1683"/>
                  <a:pt x="2470" y="1683"/>
                </a:cubicBezTo>
                <a:cubicBezTo>
                  <a:pt x="2479" y="1683"/>
                  <a:pt x="2489" y="1683"/>
                  <a:pt x="2498" y="1683"/>
                </a:cubicBezTo>
                <a:cubicBezTo>
                  <a:pt x="2498" y="1683"/>
                  <a:pt x="2498" y="1683"/>
                  <a:pt x="2498" y="1683"/>
                </a:cubicBezTo>
                <a:cubicBezTo>
                  <a:pt x="2499" y="1683"/>
                  <a:pt x="2499" y="1683"/>
                  <a:pt x="2500" y="1683"/>
                </a:cubicBezTo>
                <a:cubicBezTo>
                  <a:pt x="2502" y="1683"/>
                  <a:pt x="2505" y="1683"/>
                  <a:pt x="2507" y="1683"/>
                </a:cubicBezTo>
                <a:cubicBezTo>
                  <a:pt x="2508" y="1683"/>
                  <a:pt x="2508" y="1683"/>
                  <a:pt x="2509" y="1683"/>
                </a:cubicBezTo>
                <a:cubicBezTo>
                  <a:pt x="2527" y="1685"/>
                  <a:pt x="2546" y="1692"/>
                  <a:pt x="2558" y="1705"/>
                </a:cubicBezTo>
                <a:cubicBezTo>
                  <a:pt x="2559" y="1705"/>
                  <a:pt x="2560" y="1706"/>
                  <a:pt x="2561" y="1707"/>
                </a:cubicBezTo>
                <a:cubicBezTo>
                  <a:pt x="2561" y="1708"/>
                  <a:pt x="2562" y="1708"/>
                  <a:pt x="2562" y="1709"/>
                </a:cubicBezTo>
                <a:cubicBezTo>
                  <a:pt x="2563" y="1710"/>
                  <a:pt x="2563" y="1710"/>
                  <a:pt x="2564" y="1711"/>
                </a:cubicBezTo>
                <a:cubicBezTo>
                  <a:pt x="2564" y="1711"/>
                  <a:pt x="2564" y="1711"/>
                  <a:pt x="2564" y="1711"/>
                </a:cubicBezTo>
                <a:cubicBezTo>
                  <a:pt x="2566" y="1713"/>
                  <a:pt x="2566" y="1713"/>
                  <a:pt x="2566" y="1713"/>
                </a:cubicBezTo>
                <a:cubicBezTo>
                  <a:pt x="2571" y="1721"/>
                  <a:pt x="2576" y="1729"/>
                  <a:pt x="2582" y="1737"/>
                </a:cubicBezTo>
                <a:cubicBezTo>
                  <a:pt x="2582" y="1737"/>
                  <a:pt x="2582" y="1737"/>
                  <a:pt x="2582" y="1737"/>
                </a:cubicBezTo>
                <a:cubicBezTo>
                  <a:pt x="2589" y="1748"/>
                  <a:pt x="2599" y="1759"/>
                  <a:pt x="2605" y="1772"/>
                </a:cubicBezTo>
                <a:cubicBezTo>
                  <a:pt x="2606" y="1773"/>
                  <a:pt x="2606" y="1773"/>
                  <a:pt x="2606" y="1774"/>
                </a:cubicBezTo>
                <a:cubicBezTo>
                  <a:pt x="2607" y="1775"/>
                  <a:pt x="2607" y="1775"/>
                  <a:pt x="2607" y="1775"/>
                </a:cubicBezTo>
                <a:cubicBezTo>
                  <a:pt x="2609" y="1782"/>
                  <a:pt x="2608" y="1787"/>
                  <a:pt x="2605" y="1791"/>
                </a:cubicBezTo>
                <a:close/>
                <a:moveTo>
                  <a:pt x="2937" y="318"/>
                </a:moveTo>
                <a:cubicBezTo>
                  <a:pt x="3034" y="414"/>
                  <a:pt x="3089" y="549"/>
                  <a:pt x="3089" y="685"/>
                </a:cubicBezTo>
                <a:cubicBezTo>
                  <a:pt x="3089" y="821"/>
                  <a:pt x="3034" y="955"/>
                  <a:pt x="2937" y="1051"/>
                </a:cubicBezTo>
                <a:cubicBezTo>
                  <a:pt x="3050" y="999"/>
                  <a:pt x="3153" y="855"/>
                  <a:pt x="3152" y="685"/>
                </a:cubicBezTo>
                <a:cubicBezTo>
                  <a:pt x="3153" y="514"/>
                  <a:pt x="3050" y="371"/>
                  <a:pt x="2937" y="318"/>
                </a:cubicBezTo>
                <a:close/>
                <a:moveTo>
                  <a:pt x="216" y="318"/>
                </a:moveTo>
                <a:cubicBezTo>
                  <a:pt x="104" y="371"/>
                  <a:pt x="0" y="514"/>
                  <a:pt x="2" y="685"/>
                </a:cubicBezTo>
                <a:cubicBezTo>
                  <a:pt x="0" y="855"/>
                  <a:pt x="104" y="999"/>
                  <a:pt x="216" y="1051"/>
                </a:cubicBezTo>
                <a:cubicBezTo>
                  <a:pt x="120" y="955"/>
                  <a:pt x="64" y="821"/>
                  <a:pt x="65" y="685"/>
                </a:cubicBezTo>
                <a:cubicBezTo>
                  <a:pt x="64" y="549"/>
                  <a:pt x="120" y="414"/>
                  <a:pt x="216" y="318"/>
                </a:cubicBezTo>
                <a:close/>
              </a:path>
            </a:pathLst>
          </a:custGeom>
          <a:solidFill>
            <a:srgbClr val="EB6100"/>
          </a:solidFill>
          <a:ln>
            <a:noFill/>
          </a:ln>
        </p:spPr>
        <p:txBody>
          <a:bodyPr vert="horz" wrap="square" lIns="82305" tIns="41153" rIns="82305" bIns="41153" numCol="1" anchor="t" anchorCtr="0" compatLnSpc="1">
            <a:prstTxWarp prst="textNoShape">
              <a:avLst/>
            </a:prstTxWarp>
          </a:bodyPr>
          <a:lstStyle/>
          <a:p>
            <a:endParaRPr lang="en-US" sz="1600"/>
          </a:p>
        </p:txBody>
      </p:sp>
      <p:sp>
        <p:nvSpPr>
          <p:cNvPr id="344" name="Freeform 79"/>
          <p:cNvSpPr>
            <a:spLocks noEditPoints="1"/>
          </p:cNvSpPr>
          <p:nvPr/>
        </p:nvSpPr>
        <p:spPr bwMode="black">
          <a:xfrm>
            <a:off x="2456944" y="1345187"/>
            <a:ext cx="758854" cy="1025876"/>
          </a:xfrm>
          <a:custGeom>
            <a:avLst/>
            <a:gdLst>
              <a:gd name="T0" fmla="*/ 1441 w 1615"/>
              <a:gd name="T1" fmla="*/ 131 h 2179"/>
              <a:gd name="T2" fmla="*/ 1344 w 1615"/>
              <a:gd name="T3" fmla="*/ 16 h 2179"/>
              <a:gd name="T4" fmla="*/ 306 w 1615"/>
              <a:gd name="T5" fmla="*/ 0 h 2179"/>
              <a:gd name="T6" fmla="*/ 62 w 1615"/>
              <a:gd name="T7" fmla="*/ 171 h 2179"/>
              <a:gd name="T8" fmla="*/ 174 w 1615"/>
              <a:gd name="T9" fmla="*/ 131 h 2179"/>
              <a:gd name="T10" fmla="*/ 174 w 1615"/>
              <a:gd name="T11" fmla="*/ 180 h 2179"/>
              <a:gd name="T12" fmla="*/ 0 w 1615"/>
              <a:gd name="T13" fmla="*/ 2005 h 2179"/>
              <a:gd name="T14" fmla="*/ 1441 w 1615"/>
              <a:gd name="T15" fmla="*/ 2179 h 2179"/>
              <a:gd name="T16" fmla="*/ 1615 w 1615"/>
              <a:gd name="T17" fmla="*/ 354 h 2179"/>
              <a:gd name="T18" fmla="*/ 1518 w 1615"/>
              <a:gd name="T19" fmla="*/ 2005 h 2179"/>
              <a:gd name="T20" fmla="*/ 174 w 1615"/>
              <a:gd name="T21" fmla="*/ 2082 h 2179"/>
              <a:gd name="T22" fmla="*/ 97 w 1615"/>
              <a:gd name="T23" fmla="*/ 354 h 2179"/>
              <a:gd name="T24" fmla="*/ 1441 w 1615"/>
              <a:gd name="T25" fmla="*/ 277 h 2179"/>
              <a:gd name="T26" fmla="*/ 1518 w 1615"/>
              <a:gd name="T27" fmla="*/ 2005 h 2179"/>
              <a:gd name="T28" fmla="*/ 241 w 1615"/>
              <a:gd name="T29" fmla="*/ 1038 h 2179"/>
              <a:gd name="T30" fmla="*/ 532 w 1615"/>
              <a:gd name="T31" fmla="*/ 1339 h 2179"/>
              <a:gd name="T32" fmla="*/ 713 w 1615"/>
              <a:gd name="T33" fmla="*/ 1304 h 2179"/>
              <a:gd name="T34" fmla="*/ 695 w 1615"/>
              <a:gd name="T35" fmla="*/ 1594 h 2179"/>
              <a:gd name="T36" fmla="*/ 1375 w 1615"/>
              <a:gd name="T37" fmla="*/ 1038 h 2179"/>
              <a:gd name="T38" fmla="*/ 808 w 1615"/>
              <a:gd name="T39" fmla="*/ 1206 h 2179"/>
              <a:gd name="T40" fmla="*/ 808 w 1615"/>
              <a:gd name="T41" fmla="*/ 870 h 2179"/>
              <a:gd name="T42" fmla="*/ 808 w 1615"/>
              <a:gd name="T43" fmla="*/ 1206 h 2179"/>
              <a:gd name="T44" fmla="*/ 652 w 1615"/>
              <a:gd name="T45" fmla="*/ 1331 h 2179"/>
              <a:gd name="T46" fmla="*/ 453 w 1615"/>
              <a:gd name="T47" fmla="*/ 1481 h 2179"/>
              <a:gd name="T48" fmla="*/ 258 w 1615"/>
              <a:gd name="T49" fmla="*/ 1960 h 2179"/>
              <a:gd name="T50" fmla="*/ 534 w 1615"/>
              <a:gd name="T51" fmla="*/ 1842 h 2179"/>
              <a:gd name="T52" fmla="*/ 702 w 1615"/>
              <a:gd name="T53" fmla="*/ 1467 h 2179"/>
              <a:gd name="T54" fmla="*/ 418 w 1615"/>
              <a:gd name="T55" fmla="*/ 1872 h 2179"/>
              <a:gd name="T56" fmla="*/ 284 w 1615"/>
              <a:gd name="T57" fmla="*/ 1780 h 2179"/>
              <a:gd name="T58" fmla="*/ 418 w 1615"/>
              <a:gd name="T59" fmla="*/ 1872 h 2179"/>
              <a:gd name="T60" fmla="*/ 204 w 1615"/>
              <a:gd name="T61" fmla="*/ 323 h 2179"/>
              <a:gd name="T62" fmla="*/ 204 w 1615"/>
              <a:gd name="T63" fmla="*/ 428 h 2179"/>
              <a:gd name="T64" fmla="*/ 1418 w 1615"/>
              <a:gd name="T65" fmla="*/ 323 h 2179"/>
              <a:gd name="T66" fmla="*/ 1418 w 1615"/>
              <a:gd name="T67" fmla="*/ 428 h 2179"/>
              <a:gd name="T68" fmla="*/ 1418 w 1615"/>
              <a:gd name="T69" fmla="*/ 323 h 2179"/>
              <a:gd name="T70" fmla="*/ 1366 w 1615"/>
              <a:gd name="T71" fmla="*/ 1978 h 2179"/>
              <a:gd name="T72" fmla="*/ 1471 w 1615"/>
              <a:gd name="T73" fmla="*/ 1978 h 2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615" h="2179">
                <a:moveTo>
                  <a:pt x="174" y="131"/>
                </a:moveTo>
                <a:cubicBezTo>
                  <a:pt x="1441" y="131"/>
                  <a:pt x="1441" y="131"/>
                  <a:pt x="1441" y="131"/>
                </a:cubicBezTo>
                <a:cubicBezTo>
                  <a:pt x="1465" y="131"/>
                  <a:pt x="1488" y="136"/>
                  <a:pt x="1509" y="145"/>
                </a:cubicBezTo>
                <a:cubicBezTo>
                  <a:pt x="1344" y="16"/>
                  <a:pt x="1344" y="16"/>
                  <a:pt x="1344" y="16"/>
                </a:cubicBezTo>
                <a:cubicBezTo>
                  <a:pt x="1333" y="7"/>
                  <a:pt x="1312" y="0"/>
                  <a:pt x="1298" y="0"/>
                </a:cubicBezTo>
                <a:cubicBezTo>
                  <a:pt x="306" y="0"/>
                  <a:pt x="306" y="0"/>
                  <a:pt x="306" y="0"/>
                </a:cubicBezTo>
                <a:cubicBezTo>
                  <a:pt x="292" y="0"/>
                  <a:pt x="271" y="7"/>
                  <a:pt x="260" y="16"/>
                </a:cubicBezTo>
                <a:cubicBezTo>
                  <a:pt x="62" y="171"/>
                  <a:pt x="62" y="171"/>
                  <a:pt x="62" y="171"/>
                </a:cubicBezTo>
                <a:cubicBezTo>
                  <a:pt x="64" y="171"/>
                  <a:pt x="64" y="171"/>
                  <a:pt x="64" y="171"/>
                </a:cubicBezTo>
                <a:cubicBezTo>
                  <a:pt x="94" y="146"/>
                  <a:pt x="132" y="131"/>
                  <a:pt x="174" y="131"/>
                </a:cubicBezTo>
                <a:close/>
                <a:moveTo>
                  <a:pt x="1441" y="180"/>
                </a:moveTo>
                <a:cubicBezTo>
                  <a:pt x="174" y="180"/>
                  <a:pt x="174" y="180"/>
                  <a:pt x="174" y="180"/>
                </a:cubicBezTo>
                <a:cubicBezTo>
                  <a:pt x="78" y="180"/>
                  <a:pt x="0" y="258"/>
                  <a:pt x="0" y="354"/>
                </a:cubicBezTo>
                <a:cubicBezTo>
                  <a:pt x="0" y="2005"/>
                  <a:pt x="0" y="2005"/>
                  <a:pt x="0" y="2005"/>
                </a:cubicBezTo>
                <a:cubicBezTo>
                  <a:pt x="0" y="2101"/>
                  <a:pt x="78" y="2179"/>
                  <a:pt x="174" y="2179"/>
                </a:cubicBezTo>
                <a:cubicBezTo>
                  <a:pt x="1441" y="2179"/>
                  <a:pt x="1441" y="2179"/>
                  <a:pt x="1441" y="2179"/>
                </a:cubicBezTo>
                <a:cubicBezTo>
                  <a:pt x="1537" y="2179"/>
                  <a:pt x="1615" y="2101"/>
                  <a:pt x="1615" y="2005"/>
                </a:cubicBezTo>
                <a:cubicBezTo>
                  <a:pt x="1615" y="354"/>
                  <a:pt x="1615" y="354"/>
                  <a:pt x="1615" y="354"/>
                </a:cubicBezTo>
                <a:cubicBezTo>
                  <a:pt x="1615" y="258"/>
                  <a:pt x="1537" y="180"/>
                  <a:pt x="1441" y="180"/>
                </a:cubicBezTo>
                <a:close/>
                <a:moveTo>
                  <a:pt x="1518" y="2005"/>
                </a:moveTo>
                <a:cubicBezTo>
                  <a:pt x="1518" y="2047"/>
                  <a:pt x="1484" y="2082"/>
                  <a:pt x="1441" y="2082"/>
                </a:cubicBezTo>
                <a:cubicBezTo>
                  <a:pt x="174" y="2082"/>
                  <a:pt x="174" y="2082"/>
                  <a:pt x="174" y="2082"/>
                </a:cubicBezTo>
                <a:cubicBezTo>
                  <a:pt x="132" y="2082"/>
                  <a:pt x="97" y="2047"/>
                  <a:pt x="97" y="2005"/>
                </a:cubicBezTo>
                <a:cubicBezTo>
                  <a:pt x="97" y="354"/>
                  <a:pt x="97" y="354"/>
                  <a:pt x="97" y="354"/>
                </a:cubicBezTo>
                <a:cubicBezTo>
                  <a:pt x="97" y="312"/>
                  <a:pt x="132" y="277"/>
                  <a:pt x="174" y="277"/>
                </a:cubicBezTo>
                <a:cubicBezTo>
                  <a:pt x="1441" y="277"/>
                  <a:pt x="1441" y="277"/>
                  <a:pt x="1441" y="277"/>
                </a:cubicBezTo>
                <a:cubicBezTo>
                  <a:pt x="1484" y="277"/>
                  <a:pt x="1518" y="312"/>
                  <a:pt x="1518" y="354"/>
                </a:cubicBezTo>
                <a:lnTo>
                  <a:pt x="1518" y="2005"/>
                </a:lnTo>
                <a:close/>
                <a:moveTo>
                  <a:pt x="808" y="471"/>
                </a:moveTo>
                <a:cubicBezTo>
                  <a:pt x="494" y="471"/>
                  <a:pt x="241" y="725"/>
                  <a:pt x="241" y="1038"/>
                </a:cubicBezTo>
                <a:cubicBezTo>
                  <a:pt x="241" y="1201"/>
                  <a:pt x="309" y="1347"/>
                  <a:pt x="419" y="1451"/>
                </a:cubicBezTo>
                <a:cubicBezTo>
                  <a:pt x="532" y="1339"/>
                  <a:pt x="532" y="1339"/>
                  <a:pt x="532" y="1339"/>
                </a:cubicBezTo>
                <a:cubicBezTo>
                  <a:pt x="565" y="1305"/>
                  <a:pt x="610" y="1286"/>
                  <a:pt x="652" y="1286"/>
                </a:cubicBezTo>
                <a:cubicBezTo>
                  <a:pt x="675" y="1286"/>
                  <a:pt x="696" y="1292"/>
                  <a:pt x="713" y="1304"/>
                </a:cubicBezTo>
                <a:cubicBezTo>
                  <a:pt x="762" y="1337"/>
                  <a:pt x="775" y="1416"/>
                  <a:pt x="744" y="1486"/>
                </a:cubicBezTo>
                <a:cubicBezTo>
                  <a:pt x="695" y="1594"/>
                  <a:pt x="695" y="1594"/>
                  <a:pt x="695" y="1594"/>
                </a:cubicBezTo>
                <a:cubicBezTo>
                  <a:pt x="731" y="1601"/>
                  <a:pt x="769" y="1605"/>
                  <a:pt x="808" y="1605"/>
                </a:cubicBezTo>
                <a:cubicBezTo>
                  <a:pt x="1121" y="1605"/>
                  <a:pt x="1375" y="1351"/>
                  <a:pt x="1375" y="1038"/>
                </a:cubicBezTo>
                <a:cubicBezTo>
                  <a:pt x="1375" y="725"/>
                  <a:pt x="1121" y="471"/>
                  <a:pt x="808" y="471"/>
                </a:cubicBezTo>
                <a:close/>
                <a:moveTo>
                  <a:pt x="808" y="1206"/>
                </a:moveTo>
                <a:cubicBezTo>
                  <a:pt x="715" y="1206"/>
                  <a:pt x="640" y="1131"/>
                  <a:pt x="640" y="1038"/>
                </a:cubicBezTo>
                <a:cubicBezTo>
                  <a:pt x="640" y="945"/>
                  <a:pt x="715" y="870"/>
                  <a:pt x="808" y="870"/>
                </a:cubicBezTo>
                <a:cubicBezTo>
                  <a:pt x="900" y="870"/>
                  <a:pt x="976" y="945"/>
                  <a:pt x="976" y="1038"/>
                </a:cubicBezTo>
                <a:cubicBezTo>
                  <a:pt x="976" y="1131"/>
                  <a:pt x="900" y="1206"/>
                  <a:pt x="808" y="1206"/>
                </a:cubicBezTo>
                <a:close/>
                <a:moveTo>
                  <a:pt x="687" y="1341"/>
                </a:moveTo>
                <a:cubicBezTo>
                  <a:pt x="678" y="1334"/>
                  <a:pt x="665" y="1331"/>
                  <a:pt x="652" y="1331"/>
                </a:cubicBezTo>
                <a:cubicBezTo>
                  <a:pt x="623" y="1331"/>
                  <a:pt x="590" y="1345"/>
                  <a:pt x="564" y="1371"/>
                </a:cubicBezTo>
                <a:cubicBezTo>
                  <a:pt x="453" y="1481"/>
                  <a:pt x="453" y="1481"/>
                  <a:pt x="453" y="1481"/>
                </a:cubicBezTo>
                <a:cubicBezTo>
                  <a:pt x="271" y="1660"/>
                  <a:pt x="271" y="1660"/>
                  <a:pt x="271" y="1660"/>
                </a:cubicBezTo>
                <a:cubicBezTo>
                  <a:pt x="170" y="1760"/>
                  <a:pt x="164" y="1895"/>
                  <a:pt x="258" y="1960"/>
                </a:cubicBezTo>
                <a:cubicBezTo>
                  <a:pt x="286" y="1979"/>
                  <a:pt x="315" y="1988"/>
                  <a:pt x="346" y="1988"/>
                </a:cubicBezTo>
                <a:cubicBezTo>
                  <a:pt x="419" y="1988"/>
                  <a:pt x="493" y="1935"/>
                  <a:pt x="534" y="1842"/>
                </a:cubicBezTo>
                <a:cubicBezTo>
                  <a:pt x="650" y="1583"/>
                  <a:pt x="650" y="1583"/>
                  <a:pt x="650" y="1583"/>
                </a:cubicBezTo>
                <a:cubicBezTo>
                  <a:pt x="702" y="1467"/>
                  <a:pt x="702" y="1467"/>
                  <a:pt x="702" y="1467"/>
                </a:cubicBezTo>
                <a:cubicBezTo>
                  <a:pt x="724" y="1418"/>
                  <a:pt x="717" y="1362"/>
                  <a:pt x="687" y="1341"/>
                </a:cubicBezTo>
                <a:close/>
                <a:moveTo>
                  <a:pt x="418" y="1872"/>
                </a:moveTo>
                <a:cubicBezTo>
                  <a:pt x="392" y="1909"/>
                  <a:pt x="341" y="1919"/>
                  <a:pt x="304" y="1893"/>
                </a:cubicBezTo>
                <a:cubicBezTo>
                  <a:pt x="267" y="1867"/>
                  <a:pt x="258" y="1817"/>
                  <a:pt x="284" y="1780"/>
                </a:cubicBezTo>
                <a:cubicBezTo>
                  <a:pt x="310" y="1743"/>
                  <a:pt x="360" y="1734"/>
                  <a:pt x="397" y="1759"/>
                </a:cubicBezTo>
                <a:cubicBezTo>
                  <a:pt x="434" y="1785"/>
                  <a:pt x="443" y="1836"/>
                  <a:pt x="418" y="1872"/>
                </a:cubicBezTo>
                <a:close/>
                <a:moveTo>
                  <a:pt x="256" y="376"/>
                </a:moveTo>
                <a:cubicBezTo>
                  <a:pt x="256" y="346"/>
                  <a:pt x="233" y="323"/>
                  <a:pt x="204" y="323"/>
                </a:cubicBezTo>
                <a:cubicBezTo>
                  <a:pt x="174" y="323"/>
                  <a:pt x="151" y="346"/>
                  <a:pt x="151" y="376"/>
                </a:cubicBezTo>
                <a:cubicBezTo>
                  <a:pt x="151" y="405"/>
                  <a:pt x="174" y="428"/>
                  <a:pt x="204" y="428"/>
                </a:cubicBezTo>
                <a:cubicBezTo>
                  <a:pt x="233" y="428"/>
                  <a:pt x="256" y="405"/>
                  <a:pt x="256" y="376"/>
                </a:cubicBezTo>
                <a:close/>
                <a:moveTo>
                  <a:pt x="1418" y="323"/>
                </a:moveTo>
                <a:cubicBezTo>
                  <a:pt x="1389" y="323"/>
                  <a:pt x="1366" y="346"/>
                  <a:pt x="1366" y="376"/>
                </a:cubicBezTo>
                <a:cubicBezTo>
                  <a:pt x="1366" y="405"/>
                  <a:pt x="1389" y="428"/>
                  <a:pt x="1418" y="428"/>
                </a:cubicBezTo>
                <a:cubicBezTo>
                  <a:pt x="1448" y="428"/>
                  <a:pt x="1471" y="405"/>
                  <a:pt x="1471" y="376"/>
                </a:cubicBezTo>
                <a:cubicBezTo>
                  <a:pt x="1471" y="346"/>
                  <a:pt x="1448" y="323"/>
                  <a:pt x="1418" y="323"/>
                </a:cubicBezTo>
                <a:close/>
                <a:moveTo>
                  <a:pt x="1418" y="1925"/>
                </a:moveTo>
                <a:cubicBezTo>
                  <a:pt x="1389" y="1925"/>
                  <a:pt x="1366" y="1949"/>
                  <a:pt x="1366" y="1978"/>
                </a:cubicBezTo>
                <a:cubicBezTo>
                  <a:pt x="1366" y="2007"/>
                  <a:pt x="1389" y="2031"/>
                  <a:pt x="1418" y="2031"/>
                </a:cubicBezTo>
                <a:cubicBezTo>
                  <a:pt x="1448" y="2031"/>
                  <a:pt x="1471" y="2007"/>
                  <a:pt x="1471" y="1978"/>
                </a:cubicBezTo>
                <a:cubicBezTo>
                  <a:pt x="1471" y="1949"/>
                  <a:pt x="1448" y="1925"/>
                  <a:pt x="1418" y="1925"/>
                </a:cubicBezTo>
                <a:close/>
              </a:path>
            </a:pathLst>
          </a:custGeom>
          <a:solidFill>
            <a:srgbClr val="EB6100"/>
          </a:solidFill>
          <a:ln>
            <a:noFill/>
          </a:ln>
        </p:spPr>
        <p:txBody>
          <a:bodyPr vert="horz" wrap="square" lIns="82305" tIns="41153" rIns="82305" bIns="41153" numCol="1" anchor="t" anchorCtr="0" compatLnSpc="1">
            <a:prstTxWarp prst="textNoShape">
              <a:avLst/>
            </a:prstTxWarp>
          </a:bodyPr>
          <a:lstStyle/>
          <a:p>
            <a:endParaRPr lang="en-US" sz="1600"/>
          </a:p>
        </p:txBody>
      </p:sp>
      <p:sp>
        <p:nvSpPr>
          <p:cNvPr id="345" name="Freeform 73"/>
          <p:cNvSpPr>
            <a:spLocks noEditPoints="1"/>
          </p:cNvSpPr>
          <p:nvPr/>
        </p:nvSpPr>
        <p:spPr bwMode="black">
          <a:xfrm>
            <a:off x="3952474" y="1366212"/>
            <a:ext cx="1027164" cy="991589"/>
          </a:xfrm>
          <a:custGeom>
            <a:avLst/>
            <a:gdLst>
              <a:gd name="T0" fmla="*/ 1799 w 2278"/>
              <a:gd name="T1" fmla="*/ 879 h 2201"/>
              <a:gd name="T2" fmla="*/ 1711 w 2278"/>
              <a:gd name="T3" fmla="*/ 335 h 2201"/>
              <a:gd name="T4" fmla="*/ 1363 w 2278"/>
              <a:gd name="T5" fmla="*/ 315 h 2201"/>
              <a:gd name="T6" fmla="*/ 1068 w 2278"/>
              <a:gd name="T7" fmla="*/ 0 h 2201"/>
              <a:gd name="T8" fmla="*/ 810 w 2278"/>
              <a:gd name="T9" fmla="*/ 412 h 2201"/>
              <a:gd name="T10" fmla="*/ 408 w 2278"/>
              <a:gd name="T11" fmla="*/ 325 h 2201"/>
              <a:gd name="T12" fmla="*/ 246 w 2278"/>
              <a:gd name="T13" fmla="*/ 841 h 2201"/>
              <a:gd name="T14" fmla="*/ 0 w 2278"/>
              <a:gd name="T15" fmla="*/ 1138 h 2201"/>
              <a:gd name="T16" fmla="*/ 338 w 2278"/>
              <a:gd name="T17" fmla="*/ 1396 h 2201"/>
              <a:gd name="T18" fmla="*/ 166 w 2278"/>
              <a:gd name="T19" fmla="*/ 1885 h 2201"/>
              <a:gd name="T20" fmla="*/ 769 w 2278"/>
              <a:gd name="T21" fmla="*/ 1966 h 2201"/>
              <a:gd name="T22" fmla="*/ 1053 w 2278"/>
              <a:gd name="T23" fmla="*/ 2200 h 2201"/>
              <a:gd name="T24" fmla="*/ 1081 w 2278"/>
              <a:gd name="T25" fmla="*/ 2201 h 2201"/>
              <a:gd name="T26" fmla="*/ 1184 w 2278"/>
              <a:gd name="T27" fmla="*/ 1949 h 2201"/>
              <a:gd name="T28" fmla="*/ 1666 w 2278"/>
              <a:gd name="T29" fmla="*/ 1872 h 2201"/>
              <a:gd name="T30" fmla="*/ 1874 w 2278"/>
              <a:gd name="T31" fmla="*/ 1743 h 2201"/>
              <a:gd name="T32" fmla="*/ 2060 w 2278"/>
              <a:gd name="T33" fmla="*/ 1273 h 2201"/>
              <a:gd name="T34" fmla="*/ 1940 w 2278"/>
              <a:gd name="T35" fmla="*/ 1369 h 2201"/>
              <a:gd name="T36" fmla="*/ 1385 w 2278"/>
              <a:gd name="T37" fmla="*/ 1279 h 2201"/>
              <a:gd name="T38" fmla="*/ 1837 w 2278"/>
              <a:gd name="T39" fmla="*/ 1733 h 2201"/>
              <a:gd name="T40" fmla="*/ 1302 w 2278"/>
              <a:gd name="T41" fmla="*/ 1393 h 2201"/>
              <a:gd name="T42" fmla="*/ 1433 w 2278"/>
              <a:gd name="T43" fmla="*/ 1759 h 2201"/>
              <a:gd name="T44" fmla="*/ 1193 w 2278"/>
              <a:gd name="T45" fmla="*/ 1461 h 2201"/>
              <a:gd name="T46" fmla="*/ 1156 w 2278"/>
              <a:gd name="T47" fmla="*/ 1924 h 2201"/>
              <a:gd name="T48" fmla="*/ 1053 w 2278"/>
              <a:gd name="T49" fmla="*/ 1484 h 2201"/>
              <a:gd name="T50" fmla="*/ 878 w 2278"/>
              <a:gd name="T51" fmla="*/ 1857 h 2201"/>
              <a:gd name="T52" fmla="*/ 804 w 2278"/>
              <a:gd name="T53" fmla="*/ 1753 h 2201"/>
              <a:gd name="T54" fmla="*/ 438 w 2278"/>
              <a:gd name="T55" fmla="*/ 1789 h 2201"/>
              <a:gd name="T56" fmla="*/ 369 w 2278"/>
              <a:gd name="T57" fmla="*/ 1741 h 2201"/>
              <a:gd name="T58" fmla="*/ 551 w 2278"/>
              <a:gd name="T59" fmla="*/ 1362 h 2201"/>
              <a:gd name="T60" fmla="*/ 447 w 2278"/>
              <a:gd name="T61" fmla="*/ 1287 h 2201"/>
              <a:gd name="T62" fmla="*/ 723 w 2278"/>
              <a:gd name="T63" fmla="*/ 1153 h 2201"/>
              <a:gd name="T64" fmla="*/ 253 w 2278"/>
              <a:gd name="T65" fmla="*/ 1023 h 2201"/>
              <a:gd name="T66" fmla="*/ 745 w 2278"/>
              <a:gd name="T67" fmla="*/ 1014 h 2201"/>
              <a:gd name="T68" fmla="*/ 386 w 2278"/>
              <a:gd name="T69" fmla="*/ 736 h 2201"/>
              <a:gd name="T70" fmla="*/ 813 w 2278"/>
              <a:gd name="T71" fmla="*/ 904 h 2201"/>
              <a:gd name="T72" fmla="*/ 701 w 2278"/>
              <a:gd name="T73" fmla="*/ 530 h 2201"/>
              <a:gd name="T74" fmla="*/ 944 w 2278"/>
              <a:gd name="T75" fmla="*/ 815 h 2201"/>
              <a:gd name="T76" fmla="*/ 996 w 2278"/>
              <a:gd name="T77" fmla="*/ 287 h 2201"/>
              <a:gd name="T78" fmla="*/ 1083 w 2278"/>
              <a:gd name="T79" fmla="*/ 792 h 2201"/>
              <a:gd name="T80" fmla="*/ 1253 w 2278"/>
              <a:gd name="T81" fmla="*/ 424 h 2201"/>
              <a:gd name="T82" fmla="*/ 1331 w 2278"/>
              <a:gd name="T83" fmla="*/ 529 h 2201"/>
              <a:gd name="T84" fmla="*/ 1558 w 2278"/>
              <a:gd name="T85" fmla="*/ 488 h 2201"/>
              <a:gd name="T86" fmla="*/ 1618 w 2278"/>
              <a:gd name="T87" fmla="*/ 610 h 2201"/>
              <a:gd name="T88" fmla="*/ 1586 w 2278"/>
              <a:gd name="T89" fmla="*/ 914 h 2201"/>
              <a:gd name="T90" fmla="*/ 1690 w 2278"/>
              <a:gd name="T91" fmla="*/ 989 h 2201"/>
              <a:gd name="T92" fmla="*/ 1414 w 2278"/>
              <a:gd name="T93" fmla="*/ 1123 h 2201"/>
              <a:gd name="T94" fmla="*/ 2028 w 2278"/>
              <a:gd name="T95" fmla="*/ 1253 h 2201"/>
              <a:gd name="T96" fmla="*/ 1292 w 2278"/>
              <a:gd name="T97" fmla="*/ 936 h 2201"/>
              <a:gd name="T98" fmla="*/ 1083 w 2278"/>
              <a:gd name="T99" fmla="*/ 837 h 2201"/>
              <a:gd name="T100" fmla="*/ 945 w 2278"/>
              <a:gd name="T101" fmla="*/ 863 h 2201"/>
              <a:gd name="T102" fmla="*/ 787 w 2278"/>
              <a:gd name="T103" fmla="*/ 1031 h 2201"/>
              <a:gd name="T104" fmla="*/ 787 w 2278"/>
              <a:gd name="T105" fmla="*/ 1245 h 2201"/>
              <a:gd name="T106" fmla="*/ 945 w 2278"/>
              <a:gd name="T107" fmla="*/ 1412 h 2201"/>
              <a:gd name="T108" fmla="*/ 1083 w 2278"/>
              <a:gd name="T109" fmla="*/ 1439 h 2201"/>
              <a:gd name="T110" fmla="*/ 1292 w 2278"/>
              <a:gd name="T111" fmla="*/ 1340 h 2201"/>
              <a:gd name="T112" fmla="*/ 1370 w 2278"/>
              <a:gd name="T113" fmla="*/ 1138 h 2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278" h="2201">
                <a:moveTo>
                  <a:pt x="2125" y="983"/>
                </a:moveTo>
                <a:cubicBezTo>
                  <a:pt x="2074" y="983"/>
                  <a:pt x="2030" y="1007"/>
                  <a:pt x="2002" y="1045"/>
                </a:cubicBezTo>
                <a:cubicBezTo>
                  <a:pt x="1787" y="929"/>
                  <a:pt x="1787" y="929"/>
                  <a:pt x="1787" y="929"/>
                </a:cubicBezTo>
                <a:cubicBezTo>
                  <a:pt x="1795" y="914"/>
                  <a:pt x="1799" y="897"/>
                  <a:pt x="1799" y="879"/>
                </a:cubicBezTo>
                <a:cubicBezTo>
                  <a:pt x="1799" y="828"/>
                  <a:pt x="1764" y="785"/>
                  <a:pt x="1715" y="773"/>
                </a:cubicBezTo>
                <a:cubicBezTo>
                  <a:pt x="1729" y="640"/>
                  <a:pt x="1729" y="640"/>
                  <a:pt x="1729" y="640"/>
                </a:cubicBezTo>
                <a:cubicBezTo>
                  <a:pt x="1805" y="630"/>
                  <a:pt x="1863" y="566"/>
                  <a:pt x="1863" y="488"/>
                </a:cubicBezTo>
                <a:cubicBezTo>
                  <a:pt x="1863" y="404"/>
                  <a:pt x="1795" y="335"/>
                  <a:pt x="1711" y="335"/>
                </a:cubicBezTo>
                <a:cubicBezTo>
                  <a:pt x="1645" y="335"/>
                  <a:pt x="1589" y="377"/>
                  <a:pt x="1567" y="435"/>
                </a:cubicBezTo>
                <a:cubicBezTo>
                  <a:pt x="1472" y="427"/>
                  <a:pt x="1472" y="427"/>
                  <a:pt x="1472" y="427"/>
                </a:cubicBezTo>
                <a:cubicBezTo>
                  <a:pt x="1472" y="426"/>
                  <a:pt x="1472" y="425"/>
                  <a:pt x="1472" y="424"/>
                </a:cubicBezTo>
                <a:cubicBezTo>
                  <a:pt x="1472" y="364"/>
                  <a:pt x="1423" y="315"/>
                  <a:pt x="1363" y="315"/>
                </a:cubicBezTo>
                <a:cubicBezTo>
                  <a:pt x="1334" y="315"/>
                  <a:pt x="1309" y="326"/>
                  <a:pt x="1289" y="343"/>
                </a:cubicBezTo>
                <a:cubicBezTo>
                  <a:pt x="1187" y="250"/>
                  <a:pt x="1187" y="250"/>
                  <a:pt x="1187" y="250"/>
                </a:cubicBezTo>
                <a:cubicBezTo>
                  <a:pt x="1208" y="223"/>
                  <a:pt x="1221" y="190"/>
                  <a:pt x="1221" y="153"/>
                </a:cubicBezTo>
                <a:cubicBezTo>
                  <a:pt x="1221" y="69"/>
                  <a:pt x="1153" y="0"/>
                  <a:pt x="1068" y="0"/>
                </a:cubicBezTo>
                <a:cubicBezTo>
                  <a:pt x="984" y="0"/>
                  <a:pt x="916" y="69"/>
                  <a:pt x="916" y="153"/>
                </a:cubicBezTo>
                <a:cubicBezTo>
                  <a:pt x="916" y="197"/>
                  <a:pt x="935" y="237"/>
                  <a:pt x="965" y="265"/>
                </a:cubicBezTo>
                <a:cubicBezTo>
                  <a:pt x="856" y="422"/>
                  <a:pt x="856" y="422"/>
                  <a:pt x="856" y="422"/>
                </a:cubicBezTo>
                <a:cubicBezTo>
                  <a:pt x="842" y="416"/>
                  <a:pt x="827" y="412"/>
                  <a:pt x="810" y="412"/>
                </a:cubicBezTo>
                <a:cubicBezTo>
                  <a:pt x="760" y="412"/>
                  <a:pt x="717" y="446"/>
                  <a:pt x="705" y="493"/>
                </a:cubicBezTo>
                <a:cubicBezTo>
                  <a:pt x="561" y="480"/>
                  <a:pt x="561" y="480"/>
                  <a:pt x="561" y="480"/>
                </a:cubicBezTo>
                <a:cubicBezTo>
                  <a:pt x="561" y="480"/>
                  <a:pt x="561" y="479"/>
                  <a:pt x="561" y="478"/>
                </a:cubicBezTo>
                <a:cubicBezTo>
                  <a:pt x="561" y="394"/>
                  <a:pt x="493" y="325"/>
                  <a:pt x="408" y="325"/>
                </a:cubicBezTo>
                <a:cubicBezTo>
                  <a:pt x="324" y="325"/>
                  <a:pt x="256" y="394"/>
                  <a:pt x="256" y="478"/>
                </a:cubicBezTo>
                <a:cubicBezTo>
                  <a:pt x="256" y="546"/>
                  <a:pt x="300" y="603"/>
                  <a:pt x="362" y="623"/>
                </a:cubicBezTo>
                <a:cubicBezTo>
                  <a:pt x="348" y="732"/>
                  <a:pt x="348" y="732"/>
                  <a:pt x="348" y="732"/>
                </a:cubicBezTo>
                <a:cubicBezTo>
                  <a:pt x="291" y="736"/>
                  <a:pt x="246" y="783"/>
                  <a:pt x="246" y="841"/>
                </a:cubicBezTo>
                <a:cubicBezTo>
                  <a:pt x="246" y="873"/>
                  <a:pt x="259" y="901"/>
                  <a:pt x="281" y="921"/>
                </a:cubicBezTo>
                <a:cubicBezTo>
                  <a:pt x="221" y="1002"/>
                  <a:pt x="221" y="1002"/>
                  <a:pt x="221" y="1002"/>
                </a:cubicBezTo>
                <a:cubicBezTo>
                  <a:pt x="201" y="991"/>
                  <a:pt x="177" y="985"/>
                  <a:pt x="153" y="985"/>
                </a:cubicBezTo>
                <a:cubicBezTo>
                  <a:pt x="68" y="985"/>
                  <a:pt x="0" y="1054"/>
                  <a:pt x="0" y="1138"/>
                </a:cubicBezTo>
                <a:cubicBezTo>
                  <a:pt x="0" y="1222"/>
                  <a:pt x="68" y="1291"/>
                  <a:pt x="153" y="1291"/>
                </a:cubicBezTo>
                <a:cubicBezTo>
                  <a:pt x="190" y="1291"/>
                  <a:pt x="225" y="1277"/>
                  <a:pt x="251" y="1254"/>
                </a:cubicBezTo>
                <a:cubicBezTo>
                  <a:pt x="354" y="1339"/>
                  <a:pt x="354" y="1339"/>
                  <a:pt x="354" y="1339"/>
                </a:cubicBezTo>
                <a:cubicBezTo>
                  <a:pt x="344" y="1356"/>
                  <a:pt x="338" y="1375"/>
                  <a:pt x="338" y="1396"/>
                </a:cubicBezTo>
                <a:cubicBezTo>
                  <a:pt x="338" y="1436"/>
                  <a:pt x="359" y="1471"/>
                  <a:pt x="392" y="1490"/>
                </a:cubicBezTo>
                <a:cubicBezTo>
                  <a:pt x="332" y="1733"/>
                  <a:pt x="332" y="1733"/>
                  <a:pt x="332" y="1733"/>
                </a:cubicBezTo>
                <a:cubicBezTo>
                  <a:pt x="328" y="1732"/>
                  <a:pt x="323" y="1732"/>
                  <a:pt x="319" y="1732"/>
                </a:cubicBezTo>
                <a:cubicBezTo>
                  <a:pt x="235" y="1732"/>
                  <a:pt x="166" y="1800"/>
                  <a:pt x="166" y="1885"/>
                </a:cubicBezTo>
                <a:cubicBezTo>
                  <a:pt x="166" y="1969"/>
                  <a:pt x="235" y="2038"/>
                  <a:pt x="319" y="2038"/>
                </a:cubicBezTo>
                <a:cubicBezTo>
                  <a:pt x="399" y="2038"/>
                  <a:pt x="464" y="1977"/>
                  <a:pt x="471" y="1899"/>
                </a:cubicBezTo>
                <a:cubicBezTo>
                  <a:pt x="664" y="1884"/>
                  <a:pt x="664" y="1884"/>
                  <a:pt x="664" y="1884"/>
                </a:cubicBezTo>
                <a:cubicBezTo>
                  <a:pt x="676" y="1931"/>
                  <a:pt x="718" y="1966"/>
                  <a:pt x="769" y="1966"/>
                </a:cubicBezTo>
                <a:cubicBezTo>
                  <a:pt x="802" y="1966"/>
                  <a:pt x="832" y="1951"/>
                  <a:pt x="852" y="1928"/>
                </a:cubicBezTo>
                <a:cubicBezTo>
                  <a:pt x="931" y="1982"/>
                  <a:pt x="931" y="1982"/>
                  <a:pt x="931" y="1982"/>
                </a:cubicBezTo>
                <a:cubicBezTo>
                  <a:pt x="921" y="2002"/>
                  <a:pt x="916" y="2024"/>
                  <a:pt x="916" y="2049"/>
                </a:cubicBezTo>
                <a:cubicBezTo>
                  <a:pt x="916" y="2128"/>
                  <a:pt x="976" y="2193"/>
                  <a:pt x="1053" y="2200"/>
                </a:cubicBezTo>
                <a:cubicBezTo>
                  <a:pt x="1053" y="2201"/>
                  <a:pt x="1053" y="2201"/>
                  <a:pt x="1053" y="2201"/>
                </a:cubicBezTo>
                <a:cubicBezTo>
                  <a:pt x="1056" y="2201"/>
                  <a:pt x="1056" y="2201"/>
                  <a:pt x="1056" y="2201"/>
                </a:cubicBezTo>
                <a:cubicBezTo>
                  <a:pt x="1060" y="2201"/>
                  <a:pt x="1064" y="2201"/>
                  <a:pt x="1068" y="2201"/>
                </a:cubicBezTo>
                <a:cubicBezTo>
                  <a:pt x="1073" y="2201"/>
                  <a:pt x="1077" y="2201"/>
                  <a:pt x="1081" y="2201"/>
                </a:cubicBezTo>
                <a:cubicBezTo>
                  <a:pt x="1083" y="2201"/>
                  <a:pt x="1083" y="2201"/>
                  <a:pt x="1083" y="2201"/>
                </a:cubicBezTo>
                <a:cubicBezTo>
                  <a:pt x="1083" y="2201"/>
                  <a:pt x="1083" y="2201"/>
                  <a:pt x="1083" y="2201"/>
                </a:cubicBezTo>
                <a:cubicBezTo>
                  <a:pt x="1161" y="2193"/>
                  <a:pt x="1221" y="2128"/>
                  <a:pt x="1221" y="2049"/>
                </a:cubicBezTo>
                <a:cubicBezTo>
                  <a:pt x="1221" y="2011"/>
                  <a:pt x="1207" y="1976"/>
                  <a:pt x="1184" y="1949"/>
                </a:cubicBezTo>
                <a:cubicBezTo>
                  <a:pt x="1268" y="1853"/>
                  <a:pt x="1268" y="1853"/>
                  <a:pt x="1268" y="1853"/>
                </a:cubicBezTo>
                <a:cubicBezTo>
                  <a:pt x="1285" y="1863"/>
                  <a:pt x="1304" y="1869"/>
                  <a:pt x="1324" y="1869"/>
                </a:cubicBezTo>
                <a:cubicBezTo>
                  <a:pt x="1364" y="1869"/>
                  <a:pt x="1399" y="1847"/>
                  <a:pt x="1418" y="1815"/>
                </a:cubicBezTo>
                <a:cubicBezTo>
                  <a:pt x="1666" y="1872"/>
                  <a:pt x="1666" y="1872"/>
                  <a:pt x="1666" y="1872"/>
                </a:cubicBezTo>
                <a:cubicBezTo>
                  <a:pt x="1665" y="1876"/>
                  <a:pt x="1665" y="1880"/>
                  <a:pt x="1665" y="1885"/>
                </a:cubicBezTo>
                <a:cubicBezTo>
                  <a:pt x="1665" y="1969"/>
                  <a:pt x="1734" y="2038"/>
                  <a:pt x="1818" y="2038"/>
                </a:cubicBezTo>
                <a:cubicBezTo>
                  <a:pt x="1902" y="2038"/>
                  <a:pt x="1971" y="1969"/>
                  <a:pt x="1971" y="1885"/>
                </a:cubicBezTo>
                <a:cubicBezTo>
                  <a:pt x="1971" y="1820"/>
                  <a:pt x="1931" y="1765"/>
                  <a:pt x="1874" y="1743"/>
                </a:cubicBezTo>
                <a:cubicBezTo>
                  <a:pt x="1893" y="1572"/>
                  <a:pt x="1893" y="1572"/>
                  <a:pt x="1893" y="1572"/>
                </a:cubicBezTo>
                <a:cubicBezTo>
                  <a:pt x="1949" y="1567"/>
                  <a:pt x="1994" y="1520"/>
                  <a:pt x="1994" y="1463"/>
                </a:cubicBezTo>
                <a:cubicBezTo>
                  <a:pt x="1994" y="1436"/>
                  <a:pt x="1984" y="1412"/>
                  <a:pt x="1969" y="1393"/>
                </a:cubicBezTo>
                <a:cubicBezTo>
                  <a:pt x="2060" y="1273"/>
                  <a:pt x="2060" y="1273"/>
                  <a:pt x="2060" y="1273"/>
                </a:cubicBezTo>
                <a:cubicBezTo>
                  <a:pt x="2080" y="1283"/>
                  <a:pt x="2102" y="1288"/>
                  <a:pt x="2125" y="1288"/>
                </a:cubicBezTo>
                <a:cubicBezTo>
                  <a:pt x="2209" y="1288"/>
                  <a:pt x="2278" y="1220"/>
                  <a:pt x="2278" y="1135"/>
                </a:cubicBezTo>
                <a:cubicBezTo>
                  <a:pt x="2278" y="1051"/>
                  <a:pt x="2209" y="983"/>
                  <a:pt x="2125" y="983"/>
                </a:cubicBezTo>
                <a:close/>
                <a:moveTo>
                  <a:pt x="1940" y="1369"/>
                </a:moveTo>
                <a:cubicBezTo>
                  <a:pt x="1924" y="1359"/>
                  <a:pt x="1905" y="1353"/>
                  <a:pt x="1884" y="1353"/>
                </a:cubicBezTo>
                <a:cubicBezTo>
                  <a:pt x="1838" y="1353"/>
                  <a:pt x="1798" y="1383"/>
                  <a:pt x="1782" y="1424"/>
                </a:cubicBezTo>
                <a:cubicBezTo>
                  <a:pt x="1392" y="1262"/>
                  <a:pt x="1392" y="1262"/>
                  <a:pt x="1392" y="1262"/>
                </a:cubicBezTo>
                <a:cubicBezTo>
                  <a:pt x="1390" y="1268"/>
                  <a:pt x="1387" y="1273"/>
                  <a:pt x="1385" y="1279"/>
                </a:cubicBezTo>
                <a:cubicBezTo>
                  <a:pt x="1777" y="1441"/>
                  <a:pt x="1777" y="1441"/>
                  <a:pt x="1777" y="1441"/>
                </a:cubicBezTo>
                <a:cubicBezTo>
                  <a:pt x="1776" y="1448"/>
                  <a:pt x="1775" y="1455"/>
                  <a:pt x="1775" y="1463"/>
                </a:cubicBezTo>
                <a:cubicBezTo>
                  <a:pt x="1775" y="1513"/>
                  <a:pt x="1809" y="1555"/>
                  <a:pt x="1855" y="1568"/>
                </a:cubicBezTo>
                <a:cubicBezTo>
                  <a:pt x="1837" y="1733"/>
                  <a:pt x="1837" y="1733"/>
                  <a:pt x="1837" y="1733"/>
                </a:cubicBezTo>
                <a:cubicBezTo>
                  <a:pt x="1831" y="1733"/>
                  <a:pt x="1825" y="1732"/>
                  <a:pt x="1818" y="1732"/>
                </a:cubicBezTo>
                <a:cubicBezTo>
                  <a:pt x="1781" y="1732"/>
                  <a:pt x="1746" y="1746"/>
                  <a:pt x="1720" y="1768"/>
                </a:cubicBezTo>
                <a:cubicBezTo>
                  <a:pt x="1324" y="1372"/>
                  <a:pt x="1324" y="1372"/>
                  <a:pt x="1324" y="1372"/>
                </a:cubicBezTo>
                <a:cubicBezTo>
                  <a:pt x="1317" y="1379"/>
                  <a:pt x="1310" y="1386"/>
                  <a:pt x="1302" y="1393"/>
                </a:cubicBezTo>
                <a:cubicBezTo>
                  <a:pt x="1699" y="1789"/>
                  <a:pt x="1699" y="1789"/>
                  <a:pt x="1699" y="1789"/>
                </a:cubicBezTo>
                <a:cubicBezTo>
                  <a:pt x="1688" y="1803"/>
                  <a:pt x="1679" y="1818"/>
                  <a:pt x="1674" y="1835"/>
                </a:cubicBezTo>
                <a:cubicBezTo>
                  <a:pt x="1432" y="1779"/>
                  <a:pt x="1432" y="1779"/>
                  <a:pt x="1432" y="1779"/>
                </a:cubicBezTo>
                <a:cubicBezTo>
                  <a:pt x="1433" y="1773"/>
                  <a:pt x="1433" y="1766"/>
                  <a:pt x="1433" y="1759"/>
                </a:cubicBezTo>
                <a:cubicBezTo>
                  <a:pt x="1433" y="1699"/>
                  <a:pt x="1385" y="1650"/>
                  <a:pt x="1324" y="1650"/>
                </a:cubicBezTo>
                <a:cubicBezTo>
                  <a:pt x="1313" y="1650"/>
                  <a:pt x="1302" y="1652"/>
                  <a:pt x="1292" y="1655"/>
                </a:cubicBezTo>
                <a:cubicBezTo>
                  <a:pt x="1209" y="1454"/>
                  <a:pt x="1209" y="1454"/>
                  <a:pt x="1209" y="1454"/>
                </a:cubicBezTo>
                <a:cubicBezTo>
                  <a:pt x="1204" y="1457"/>
                  <a:pt x="1198" y="1459"/>
                  <a:pt x="1193" y="1461"/>
                </a:cubicBezTo>
                <a:cubicBezTo>
                  <a:pt x="1276" y="1662"/>
                  <a:pt x="1276" y="1662"/>
                  <a:pt x="1276" y="1662"/>
                </a:cubicBezTo>
                <a:cubicBezTo>
                  <a:pt x="1240" y="1680"/>
                  <a:pt x="1215" y="1717"/>
                  <a:pt x="1215" y="1759"/>
                </a:cubicBezTo>
                <a:cubicBezTo>
                  <a:pt x="1215" y="1786"/>
                  <a:pt x="1224" y="1810"/>
                  <a:pt x="1240" y="1828"/>
                </a:cubicBezTo>
                <a:cubicBezTo>
                  <a:pt x="1156" y="1924"/>
                  <a:pt x="1156" y="1924"/>
                  <a:pt x="1156" y="1924"/>
                </a:cubicBezTo>
                <a:cubicBezTo>
                  <a:pt x="1135" y="1909"/>
                  <a:pt x="1110" y="1899"/>
                  <a:pt x="1083" y="1897"/>
                </a:cubicBezTo>
                <a:cubicBezTo>
                  <a:pt x="1083" y="1484"/>
                  <a:pt x="1083" y="1484"/>
                  <a:pt x="1083" y="1484"/>
                </a:cubicBezTo>
                <a:cubicBezTo>
                  <a:pt x="1078" y="1484"/>
                  <a:pt x="1073" y="1484"/>
                  <a:pt x="1068" y="1484"/>
                </a:cubicBezTo>
                <a:cubicBezTo>
                  <a:pt x="1063" y="1484"/>
                  <a:pt x="1058" y="1484"/>
                  <a:pt x="1053" y="1484"/>
                </a:cubicBezTo>
                <a:cubicBezTo>
                  <a:pt x="1053" y="1897"/>
                  <a:pt x="1053" y="1897"/>
                  <a:pt x="1053" y="1897"/>
                </a:cubicBezTo>
                <a:cubicBezTo>
                  <a:pt x="1013" y="1901"/>
                  <a:pt x="977" y="1920"/>
                  <a:pt x="952" y="1950"/>
                </a:cubicBezTo>
                <a:cubicBezTo>
                  <a:pt x="871" y="1895"/>
                  <a:pt x="871" y="1895"/>
                  <a:pt x="871" y="1895"/>
                </a:cubicBezTo>
                <a:cubicBezTo>
                  <a:pt x="876" y="1883"/>
                  <a:pt x="878" y="1870"/>
                  <a:pt x="878" y="1857"/>
                </a:cubicBezTo>
                <a:cubicBezTo>
                  <a:pt x="878" y="1815"/>
                  <a:pt x="855" y="1779"/>
                  <a:pt x="820" y="1760"/>
                </a:cubicBezTo>
                <a:cubicBezTo>
                  <a:pt x="944" y="1461"/>
                  <a:pt x="944" y="1461"/>
                  <a:pt x="944" y="1461"/>
                </a:cubicBezTo>
                <a:cubicBezTo>
                  <a:pt x="939" y="1459"/>
                  <a:pt x="933" y="1457"/>
                  <a:pt x="928" y="1454"/>
                </a:cubicBezTo>
                <a:cubicBezTo>
                  <a:pt x="804" y="1753"/>
                  <a:pt x="804" y="1753"/>
                  <a:pt x="804" y="1753"/>
                </a:cubicBezTo>
                <a:cubicBezTo>
                  <a:pt x="793" y="1749"/>
                  <a:pt x="781" y="1747"/>
                  <a:pt x="769" y="1747"/>
                </a:cubicBezTo>
                <a:cubicBezTo>
                  <a:pt x="712" y="1747"/>
                  <a:pt x="666" y="1791"/>
                  <a:pt x="660" y="1846"/>
                </a:cubicBezTo>
                <a:cubicBezTo>
                  <a:pt x="470" y="1861"/>
                  <a:pt x="470" y="1861"/>
                  <a:pt x="470" y="1861"/>
                </a:cubicBezTo>
                <a:cubicBezTo>
                  <a:pt x="466" y="1834"/>
                  <a:pt x="454" y="1810"/>
                  <a:pt x="438" y="1789"/>
                </a:cubicBezTo>
                <a:cubicBezTo>
                  <a:pt x="835" y="1393"/>
                  <a:pt x="835" y="1393"/>
                  <a:pt x="835" y="1393"/>
                </a:cubicBezTo>
                <a:cubicBezTo>
                  <a:pt x="827" y="1386"/>
                  <a:pt x="820" y="1379"/>
                  <a:pt x="813" y="1372"/>
                </a:cubicBezTo>
                <a:cubicBezTo>
                  <a:pt x="417" y="1768"/>
                  <a:pt x="417" y="1768"/>
                  <a:pt x="417" y="1768"/>
                </a:cubicBezTo>
                <a:cubicBezTo>
                  <a:pt x="403" y="1756"/>
                  <a:pt x="387" y="1747"/>
                  <a:pt x="369" y="1741"/>
                </a:cubicBezTo>
                <a:cubicBezTo>
                  <a:pt x="428" y="1504"/>
                  <a:pt x="428" y="1504"/>
                  <a:pt x="428" y="1504"/>
                </a:cubicBezTo>
                <a:cubicBezTo>
                  <a:pt x="434" y="1505"/>
                  <a:pt x="440" y="1505"/>
                  <a:pt x="447" y="1505"/>
                </a:cubicBezTo>
                <a:cubicBezTo>
                  <a:pt x="507" y="1505"/>
                  <a:pt x="556" y="1457"/>
                  <a:pt x="556" y="1396"/>
                </a:cubicBezTo>
                <a:cubicBezTo>
                  <a:pt x="556" y="1384"/>
                  <a:pt x="554" y="1373"/>
                  <a:pt x="551" y="1362"/>
                </a:cubicBezTo>
                <a:cubicBezTo>
                  <a:pt x="752" y="1279"/>
                  <a:pt x="752" y="1279"/>
                  <a:pt x="752" y="1279"/>
                </a:cubicBezTo>
                <a:cubicBezTo>
                  <a:pt x="750" y="1273"/>
                  <a:pt x="747" y="1268"/>
                  <a:pt x="745" y="1262"/>
                </a:cubicBezTo>
                <a:cubicBezTo>
                  <a:pt x="544" y="1345"/>
                  <a:pt x="544" y="1345"/>
                  <a:pt x="544" y="1345"/>
                </a:cubicBezTo>
                <a:cubicBezTo>
                  <a:pt x="525" y="1311"/>
                  <a:pt x="489" y="1287"/>
                  <a:pt x="447" y="1287"/>
                </a:cubicBezTo>
                <a:cubicBezTo>
                  <a:pt x="421" y="1287"/>
                  <a:pt x="397" y="1296"/>
                  <a:pt x="379" y="1311"/>
                </a:cubicBezTo>
                <a:cubicBezTo>
                  <a:pt x="277" y="1226"/>
                  <a:pt x="277" y="1226"/>
                  <a:pt x="277" y="1226"/>
                </a:cubicBezTo>
                <a:cubicBezTo>
                  <a:pt x="292" y="1205"/>
                  <a:pt x="302" y="1180"/>
                  <a:pt x="305" y="1153"/>
                </a:cubicBezTo>
                <a:cubicBezTo>
                  <a:pt x="723" y="1153"/>
                  <a:pt x="723" y="1153"/>
                  <a:pt x="723" y="1153"/>
                </a:cubicBezTo>
                <a:cubicBezTo>
                  <a:pt x="722" y="1148"/>
                  <a:pt x="722" y="1143"/>
                  <a:pt x="722" y="1138"/>
                </a:cubicBezTo>
                <a:cubicBezTo>
                  <a:pt x="722" y="1133"/>
                  <a:pt x="722" y="1128"/>
                  <a:pt x="723" y="1123"/>
                </a:cubicBezTo>
                <a:cubicBezTo>
                  <a:pt x="305" y="1123"/>
                  <a:pt x="305" y="1123"/>
                  <a:pt x="305" y="1123"/>
                </a:cubicBezTo>
                <a:cubicBezTo>
                  <a:pt x="301" y="1083"/>
                  <a:pt x="281" y="1048"/>
                  <a:pt x="253" y="1023"/>
                </a:cubicBezTo>
                <a:cubicBezTo>
                  <a:pt x="312" y="942"/>
                  <a:pt x="312" y="942"/>
                  <a:pt x="312" y="942"/>
                </a:cubicBezTo>
                <a:cubicBezTo>
                  <a:pt x="325" y="947"/>
                  <a:pt x="340" y="950"/>
                  <a:pt x="355" y="950"/>
                </a:cubicBezTo>
                <a:cubicBezTo>
                  <a:pt x="397" y="950"/>
                  <a:pt x="433" y="927"/>
                  <a:pt x="451" y="892"/>
                </a:cubicBezTo>
                <a:cubicBezTo>
                  <a:pt x="745" y="1014"/>
                  <a:pt x="745" y="1014"/>
                  <a:pt x="745" y="1014"/>
                </a:cubicBezTo>
                <a:cubicBezTo>
                  <a:pt x="747" y="1008"/>
                  <a:pt x="750" y="1003"/>
                  <a:pt x="752" y="997"/>
                </a:cubicBezTo>
                <a:cubicBezTo>
                  <a:pt x="458" y="875"/>
                  <a:pt x="458" y="875"/>
                  <a:pt x="458" y="875"/>
                </a:cubicBezTo>
                <a:cubicBezTo>
                  <a:pt x="462" y="865"/>
                  <a:pt x="464" y="853"/>
                  <a:pt x="464" y="841"/>
                </a:cubicBezTo>
                <a:cubicBezTo>
                  <a:pt x="464" y="792"/>
                  <a:pt x="431" y="750"/>
                  <a:pt x="386" y="736"/>
                </a:cubicBezTo>
                <a:cubicBezTo>
                  <a:pt x="399" y="630"/>
                  <a:pt x="399" y="630"/>
                  <a:pt x="399" y="630"/>
                </a:cubicBezTo>
                <a:cubicBezTo>
                  <a:pt x="402" y="630"/>
                  <a:pt x="405" y="631"/>
                  <a:pt x="408" y="631"/>
                </a:cubicBezTo>
                <a:cubicBezTo>
                  <a:pt x="445" y="631"/>
                  <a:pt x="479" y="618"/>
                  <a:pt x="505" y="596"/>
                </a:cubicBezTo>
                <a:cubicBezTo>
                  <a:pt x="813" y="904"/>
                  <a:pt x="813" y="904"/>
                  <a:pt x="813" y="904"/>
                </a:cubicBezTo>
                <a:cubicBezTo>
                  <a:pt x="820" y="897"/>
                  <a:pt x="827" y="889"/>
                  <a:pt x="835" y="883"/>
                </a:cubicBezTo>
                <a:cubicBezTo>
                  <a:pt x="527" y="575"/>
                  <a:pt x="527" y="575"/>
                  <a:pt x="527" y="575"/>
                </a:cubicBezTo>
                <a:cubicBezTo>
                  <a:pt x="540" y="558"/>
                  <a:pt x="550" y="539"/>
                  <a:pt x="556" y="518"/>
                </a:cubicBezTo>
                <a:cubicBezTo>
                  <a:pt x="701" y="530"/>
                  <a:pt x="701" y="530"/>
                  <a:pt x="701" y="530"/>
                </a:cubicBezTo>
                <a:cubicBezTo>
                  <a:pt x="706" y="587"/>
                  <a:pt x="753" y="631"/>
                  <a:pt x="810" y="631"/>
                </a:cubicBezTo>
                <a:cubicBezTo>
                  <a:pt x="823" y="631"/>
                  <a:pt x="835" y="628"/>
                  <a:pt x="846" y="624"/>
                </a:cubicBezTo>
                <a:cubicBezTo>
                  <a:pt x="928" y="822"/>
                  <a:pt x="928" y="822"/>
                  <a:pt x="928" y="822"/>
                </a:cubicBezTo>
                <a:cubicBezTo>
                  <a:pt x="933" y="819"/>
                  <a:pt x="939" y="817"/>
                  <a:pt x="944" y="815"/>
                </a:cubicBezTo>
                <a:cubicBezTo>
                  <a:pt x="863" y="617"/>
                  <a:pt x="863" y="617"/>
                  <a:pt x="863" y="617"/>
                </a:cubicBezTo>
                <a:cubicBezTo>
                  <a:pt x="896" y="599"/>
                  <a:pt x="919" y="563"/>
                  <a:pt x="919" y="521"/>
                </a:cubicBezTo>
                <a:cubicBezTo>
                  <a:pt x="919" y="491"/>
                  <a:pt x="907" y="464"/>
                  <a:pt x="887" y="444"/>
                </a:cubicBezTo>
                <a:cubicBezTo>
                  <a:pt x="996" y="287"/>
                  <a:pt x="996" y="287"/>
                  <a:pt x="996" y="287"/>
                </a:cubicBezTo>
                <a:cubicBezTo>
                  <a:pt x="1013" y="297"/>
                  <a:pt x="1033" y="303"/>
                  <a:pt x="1053" y="305"/>
                </a:cubicBezTo>
                <a:cubicBezTo>
                  <a:pt x="1053" y="792"/>
                  <a:pt x="1053" y="792"/>
                  <a:pt x="1053" y="792"/>
                </a:cubicBezTo>
                <a:cubicBezTo>
                  <a:pt x="1058" y="792"/>
                  <a:pt x="1063" y="792"/>
                  <a:pt x="1068" y="792"/>
                </a:cubicBezTo>
                <a:cubicBezTo>
                  <a:pt x="1073" y="792"/>
                  <a:pt x="1078" y="792"/>
                  <a:pt x="1083" y="792"/>
                </a:cubicBezTo>
                <a:cubicBezTo>
                  <a:pt x="1083" y="305"/>
                  <a:pt x="1083" y="305"/>
                  <a:pt x="1083" y="305"/>
                </a:cubicBezTo>
                <a:cubicBezTo>
                  <a:pt x="1112" y="302"/>
                  <a:pt x="1138" y="292"/>
                  <a:pt x="1159" y="276"/>
                </a:cubicBezTo>
                <a:cubicBezTo>
                  <a:pt x="1266" y="373"/>
                  <a:pt x="1266" y="373"/>
                  <a:pt x="1266" y="373"/>
                </a:cubicBezTo>
                <a:cubicBezTo>
                  <a:pt x="1258" y="388"/>
                  <a:pt x="1253" y="406"/>
                  <a:pt x="1253" y="424"/>
                </a:cubicBezTo>
                <a:cubicBezTo>
                  <a:pt x="1253" y="467"/>
                  <a:pt x="1278" y="504"/>
                  <a:pt x="1314" y="522"/>
                </a:cubicBezTo>
                <a:cubicBezTo>
                  <a:pt x="1193" y="815"/>
                  <a:pt x="1193" y="815"/>
                  <a:pt x="1193" y="815"/>
                </a:cubicBezTo>
                <a:cubicBezTo>
                  <a:pt x="1198" y="817"/>
                  <a:pt x="1204" y="819"/>
                  <a:pt x="1209" y="822"/>
                </a:cubicBezTo>
                <a:cubicBezTo>
                  <a:pt x="1331" y="529"/>
                  <a:pt x="1331" y="529"/>
                  <a:pt x="1331" y="529"/>
                </a:cubicBezTo>
                <a:cubicBezTo>
                  <a:pt x="1341" y="532"/>
                  <a:pt x="1351" y="533"/>
                  <a:pt x="1363" y="533"/>
                </a:cubicBezTo>
                <a:cubicBezTo>
                  <a:pt x="1409" y="533"/>
                  <a:pt x="1448" y="505"/>
                  <a:pt x="1464" y="464"/>
                </a:cubicBezTo>
                <a:cubicBezTo>
                  <a:pt x="1559" y="472"/>
                  <a:pt x="1559" y="472"/>
                  <a:pt x="1559" y="472"/>
                </a:cubicBezTo>
                <a:cubicBezTo>
                  <a:pt x="1558" y="477"/>
                  <a:pt x="1558" y="483"/>
                  <a:pt x="1558" y="488"/>
                </a:cubicBezTo>
                <a:cubicBezTo>
                  <a:pt x="1558" y="527"/>
                  <a:pt x="1572" y="562"/>
                  <a:pt x="1596" y="589"/>
                </a:cubicBezTo>
                <a:cubicBezTo>
                  <a:pt x="1302" y="883"/>
                  <a:pt x="1302" y="883"/>
                  <a:pt x="1302" y="883"/>
                </a:cubicBezTo>
                <a:cubicBezTo>
                  <a:pt x="1310" y="889"/>
                  <a:pt x="1317" y="897"/>
                  <a:pt x="1324" y="904"/>
                </a:cubicBezTo>
                <a:cubicBezTo>
                  <a:pt x="1618" y="610"/>
                  <a:pt x="1618" y="610"/>
                  <a:pt x="1618" y="610"/>
                </a:cubicBezTo>
                <a:cubicBezTo>
                  <a:pt x="1639" y="625"/>
                  <a:pt x="1664" y="636"/>
                  <a:pt x="1691" y="640"/>
                </a:cubicBezTo>
                <a:cubicBezTo>
                  <a:pt x="1678" y="771"/>
                  <a:pt x="1678" y="771"/>
                  <a:pt x="1678" y="771"/>
                </a:cubicBezTo>
                <a:cubicBezTo>
                  <a:pt x="1623" y="777"/>
                  <a:pt x="1581" y="823"/>
                  <a:pt x="1581" y="879"/>
                </a:cubicBezTo>
                <a:cubicBezTo>
                  <a:pt x="1581" y="891"/>
                  <a:pt x="1583" y="903"/>
                  <a:pt x="1586" y="914"/>
                </a:cubicBezTo>
                <a:cubicBezTo>
                  <a:pt x="1385" y="997"/>
                  <a:pt x="1385" y="997"/>
                  <a:pt x="1385" y="997"/>
                </a:cubicBezTo>
                <a:cubicBezTo>
                  <a:pt x="1387" y="1003"/>
                  <a:pt x="1390" y="1008"/>
                  <a:pt x="1392" y="1014"/>
                </a:cubicBezTo>
                <a:cubicBezTo>
                  <a:pt x="1593" y="930"/>
                  <a:pt x="1593" y="930"/>
                  <a:pt x="1593" y="930"/>
                </a:cubicBezTo>
                <a:cubicBezTo>
                  <a:pt x="1612" y="965"/>
                  <a:pt x="1648" y="989"/>
                  <a:pt x="1690" y="989"/>
                </a:cubicBezTo>
                <a:cubicBezTo>
                  <a:pt x="1719" y="989"/>
                  <a:pt x="1745" y="978"/>
                  <a:pt x="1764" y="960"/>
                </a:cubicBezTo>
                <a:cubicBezTo>
                  <a:pt x="1983" y="1078"/>
                  <a:pt x="1983" y="1078"/>
                  <a:pt x="1983" y="1078"/>
                </a:cubicBezTo>
                <a:cubicBezTo>
                  <a:pt x="1978" y="1092"/>
                  <a:pt x="1974" y="1107"/>
                  <a:pt x="1973" y="1123"/>
                </a:cubicBezTo>
                <a:cubicBezTo>
                  <a:pt x="1414" y="1123"/>
                  <a:pt x="1414" y="1123"/>
                  <a:pt x="1414" y="1123"/>
                </a:cubicBezTo>
                <a:cubicBezTo>
                  <a:pt x="1415" y="1128"/>
                  <a:pt x="1415" y="1133"/>
                  <a:pt x="1415" y="1138"/>
                </a:cubicBezTo>
                <a:cubicBezTo>
                  <a:pt x="1415" y="1143"/>
                  <a:pt x="1415" y="1148"/>
                  <a:pt x="1414" y="1153"/>
                </a:cubicBezTo>
                <a:cubicBezTo>
                  <a:pt x="1973" y="1153"/>
                  <a:pt x="1973" y="1153"/>
                  <a:pt x="1973" y="1153"/>
                </a:cubicBezTo>
                <a:cubicBezTo>
                  <a:pt x="1978" y="1193"/>
                  <a:pt x="1998" y="1229"/>
                  <a:pt x="2028" y="1253"/>
                </a:cubicBezTo>
                <a:lnTo>
                  <a:pt x="1940" y="1369"/>
                </a:lnTo>
                <a:close/>
                <a:moveTo>
                  <a:pt x="1350" y="1031"/>
                </a:moveTo>
                <a:cubicBezTo>
                  <a:pt x="1348" y="1025"/>
                  <a:pt x="1345" y="1020"/>
                  <a:pt x="1343" y="1014"/>
                </a:cubicBezTo>
                <a:cubicBezTo>
                  <a:pt x="1330" y="985"/>
                  <a:pt x="1313" y="959"/>
                  <a:pt x="1292" y="936"/>
                </a:cubicBezTo>
                <a:cubicBezTo>
                  <a:pt x="1285" y="928"/>
                  <a:pt x="1278" y="921"/>
                  <a:pt x="1270" y="915"/>
                </a:cubicBezTo>
                <a:cubicBezTo>
                  <a:pt x="1247" y="894"/>
                  <a:pt x="1221" y="876"/>
                  <a:pt x="1192" y="863"/>
                </a:cubicBezTo>
                <a:cubicBezTo>
                  <a:pt x="1186" y="861"/>
                  <a:pt x="1181" y="858"/>
                  <a:pt x="1175" y="856"/>
                </a:cubicBezTo>
                <a:cubicBezTo>
                  <a:pt x="1147" y="845"/>
                  <a:pt x="1116" y="839"/>
                  <a:pt x="1083" y="837"/>
                </a:cubicBezTo>
                <a:cubicBezTo>
                  <a:pt x="1079" y="837"/>
                  <a:pt x="1073" y="837"/>
                  <a:pt x="1068" y="837"/>
                </a:cubicBezTo>
                <a:cubicBezTo>
                  <a:pt x="1063" y="837"/>
                  <a:pt x="1058" y="837"/>
                  <a:pt x="1053" y="837"/>
                </a:cubicBezTo>
                <a:cubicBezTo>
                  <a:pt x="1021" y="839"/>
                  <a:pt x="990" y="845"/>
                  <a:pt x="962" y="856"/>
                </a:cubicBezTo>
                <a:cubicBezTo>
                  <a:pt x="956" y="858"/>
                  <a:pt x="950" y="861"/>
                  <a:pt x="945" y="863"/>
                </a:cubicBezTo>
                <a:cubicBezTo>
                  <a:pt x="916" y="876"/>
                  <a:pt x="890" y="894"/>
                  <a:pt x="866" y="915"/>
                </a:cubicBezTo>
                <a:cubicBezTo>
                  <a:pt x="859" y="921"/>
                  <a:pt x="852" y="928"/>
                  <a:pt x="845" y="936"/>
                </a:cubicBezTo>
                <a:cubicBezTo>
                  <a:pt x="824" y="959"/>
                  <a:pt x="807" y="985"/>
                  <a:pt x="794" y="1014"/>
                </a:cubicBezTo>
                <a:cubicBezTo>
                  <a:pt x="791" y="1020"/>
                  <a:pt x="789" y="1025"/>
                  <a:pt x="787" y="1031"/>
                </a:cubicBezTo>
                <a:cubicBezTo>
                  <a:pt x="776" y="1060"/>
                  <a:pt x="769" y="1091"/>
                  <a:pt x="768" y="1123"/>
                </a:cubicBezTo>
                <a:cubicBezTo>
                  <a:pt x="767" y="1128"/>
                  <a:pt x="767" y="1133"/>
                  <a:pt x="767" y="1138"/>
                </a:cubicBezTo>
                <a:cubicBezTo>
                  <a:pt x="767" y="1143"/>
                  <a:pt x="767" y="1148"/>
                  <a:pt x="768" y="1153"/>
                </a:cubicBezTo>
                <a:cubicBezTo>
                  <a:pt x="769" y="1185"/>
                  <a:pt x="776" y="1216"/>
                  <a:pt x="787" y="1245"/>
                </a:cubicBezTo>
                <a:cubicBezTo>
                  <a:pt x="789" y="1250"/>
                  <a:pt x="791" y="1256"/>
                  <a:pt x="794" y="1261"/>
                </a:cubicBezTo>
                <a:cubicBezTo>
                  <a:pt x="807" y="1290"/>
                  <a:pt x="824" y="1317"/>
                  <a:pt x="845" y="1340"/>
                </a:cubicBezTo>
                <a:cubicBezTo>
                  <a:pt x="852" y="1347"/>
                  <a:pt x="859" y="1354"/>
                  <a:pt x="866" y="1361"/>
                </a:cubicBezTo>
                <a:cubicBezTo>
                  <a:pt x="890" y="1382"/>
                  <a:pt x="916" y="1399"/>
                  <a:pt x="945" y="1412"/>
                </a:cubicBezTo>
                <a:cubicBezTo>
                  <a:pt x="950" y="1415"/>
                  <a:pt x="956" y="1417"/>
                  <a:pt x="962" y="1419"/>
                </a:cubicBezTo>
                <a:cubicBezTo>
                  <a:pt x="990" y="1430"/>
                  <a:pt x="1021" y="1437"/>
                  <a:pt x="1053" y="1439"/>
                </a:cubicBezTo>
                <a:cubicBezTo>
                  <a:pt x="1058" y="1439"/>
                  <a:pt x="1063" y="1439"/>
                  <a:pt x="1068" y="1439"/>
                </a:cubicBezTo>
                <a:cubicBezTo>
                  <a:pt x="1073" y="1439"/>
                  <a:pt x="1079" y="1439"/>
                  <a:pt x="1083" y="1439"/>
                </a:cubicBezTo>
                <a:cubicBezTo>
                  <a:pt x="1116" y="1437"/>
                  <a:pt x="1147" y="1430"/>
                  <a:pt x="1175" y="1419"/>
                </a:cubicBezTo>
                <a:cubicBezTo>
                  <a:pt x="1181" y="1417"/>
                  <a:pt x="1186" y="1415"/>
                  <a:pt x="1192" y="1412"/>
                </a:cubicBezTo>
                <a:cubicBezTo>
                  <a:pt x="1221" y="1399"/>
                  <a:pt x="1247" y="1382"/>
                  <a:pt x="1270" y="1361"/>
                </a:cubicBezTo>
                <a:cubicBezTo>
                  <a:pt x="1278" y="1354"/>
                  <a:pt x="1285" y="1347"/>
                  <a:pt x="1292" y="1340"/>
                </a:cubicBezTo>
                <a:cubicBezTo>
                  <a:pt x="1313" y="1317"/>
                  <a:pt x="1330" y="1290"/>
                  <a:pt x="1343" y="1261"/>
                </a:cubicBezTo>
                <a:cubicBezTo>
                  <a:pt x="1345" y="1256"/>
                  <a:pt x="1348" y="1250"/>
                  <a:pt x="1350" y="1245"/>
                </a:cubicBezTo>
                <a:cubicBezTo>
                  <a:pt x="1361" y="1216"/>
                  <a:pt x="1368" y="1185"/>
                  <a:pt x="1369" y="1153"/>
                </a:cubicBezTo>
                <a:cubicBezTo>
                  <a:pt x="1369" y="1148"/>
                  <a:pt x="1370" y="1143"/>
                  <a:pt x="1370" y="1138"/>
                </a:cubicBezTo>
                <a:cubicBezTo>
                  <a:pt x="1370" y="1133"/>
                  <a:pt x="1369" y="1128"/>
                  <a:pt x="1369" y="1123"/>
                </a:cubicBezTo>
                <a:cubicBezTo>
                  <a:pt x="1368" y="1091"/>
                  <a:pt x="1361" y="1060"/>
                  <a:pt x="1350" y="1031"/>
                </a:cubicBezTo>
                <a:close/>
              </a:path>
            </a:pathLst>
          </a:custGeom>
          <a:solidFill>
            <a:srgbClr val="EB6100"/>
          </a:solidFill>
          <a:ln>
            <a:noFill/>
          </a:ln>
        </p:spPr>
        <p:txBody>
          <a:bodyPr vert="horz" wrap="square" lIns="82305" tIns="41153" rIns="82305" bIns="41153" numCol="1" anchor="t" anchorCtr="0" compatLnSpc="1">
            <a:prstTxWarp prst="textNoShape">
              <a:avLst/>
            </a:prstTxWarp>
          </a:bodyPr>
          <a:lstStyle/>
          <a:p>
            <a:endParaRPr lang="en-US" sz="1600"/>
          </a:p>
        </p:txBody>
      </p:sp>
      <p:sp>
        <p:nvSpPr>
          <p:cNvPr id="346" name="Freeform 84"/>
          <p:cNvSpPr>
            <a:spLocks noEditPoints="1"/>
          </p:cNvSpPr>
          <p:nvPr/>
        </p:nvSpPr>
        <p:spPr bwMode="black">
          <a:xfrm>
            <a:off x="5648624" y="1409311"/>
            <a:ext cx="761567" cy="910389"/>
          </a:xfrm>
          <a:custGeom>
            <a:avLst/>
            <a:gdLst>
              <a:gd name="T0" fmla="*/ 604 w 1838"/>
              <a:gd name="T1" fmla="*/ 253 h 2192"/>
              <a:gd name="T2" fmla="*/ 1159 w 1838"/>
              <a:gd name="T3" fmla="*/ 963 h 2192"/>
              <a:gd name="T4" fmla="*/ 1105 w 1838"/>
              <a:gd name="T5" fmla="*/ 573 h 2192"/>
              <a:gd name="T6" fmla="*/ 214 w 1838"/>
              <a:gd name="T7" fmla="*/ 0 h 2192"/>
              <a:gd name="T8" fmla="*/ 1159 w 1838"/>
              <a:gd name="T9" fmla="*/ 694 h 2192"/>
              <a:gd name="T10" fmla="*/ 1088 w 1838"/>
              <a:gd name="T11" fmla="*/ 764 h 2192"/>
              <a:gd name="T12" fmla="*/ 284 w 1838"/>
              <a:gd name="T13" fmla="*/ 198 h 2192"/>
              <a:gd name="T14" fmla="*/ 214 w 1838"/>
              <a:gd name="T15" fmla="*/ 128 h 2192"/>
              <a:gd name="T16" fmla="*/ 1443 w 1838"/>
              <a:gd name="T17" fmla="*/ 262 h 2192"/>
              <a:gd name="T18" fmla="*/ 1309 w 1838"/>
              <a:gd name="T19" fmla="*/ 1063 h 2192"/>
              <a:gd name="T20" fmla="*/ 903 w 1838"/>
              <a:gd name="T21" fmla="*/ 764 h 2192"/>
              <a:gd name="T22" fmla="*/ 639 w 1838"/>
              <a:gd name="T23" fmla="*/ 952 h 2192"/>
              <a:gd name="T24" fmla="*/ 704 w 1838"/>
              <a:gd name="T25" fmla="*/ 1683 h 2192"/>
              <a:gd name="T26" fmla="*/ 767 w 1838"/>
              <a:gd name="T27" fmla="*/ 1191 h 2192"/>
              <a:gd name="T28" fmla="*/ 1683 w 1838"/>
              <a:gd name="T29" fmla="*/ 390 h 2192"/>
              <a:gd name="T30" fmla="*/ 1443 w 1838"/>
              <a:gd name="T31" fmla="*/ 134 h 2192"/>
              <a:gd name="T32" fmla="*/ 960 w 1838"/>
              <a:gd name="T33" fmla="*/ 198 h 2192"/>
              <a:gd name="T34" fmla="*/ 704 w 1838"/>
              <a:gd name="T35" fmla="*/ 1555 h 2192"/>
              <a:gd name="T36" fmla="*/ 775 w 1838"/>
              <a:gd name="T37" fmla="*/ 1484 h 2192"/>
              <a:gd name="T38" fmla="*/ 704 w 1838"/>
              <a:gd name="T39" fmla="*/ 694 h 2192"/>
              <a:gd name="T40" fmla="*/ 1631 w 1838"/>
              <a:gd name="T41" fmla="*/ 128 h 2192"/>
              <a:gd name="T42" fmla="*/ 1560 w 1838"/>
              <a:gd name="T43" fmla="*/ 198 h 2192"/>
              <a:gd name="T44" fmla="*/ 1230 w 1838"/>
              <a:gd name="T45" fmla="*/ 198 h 2192"/>
              <a:gd name="T46" fmla="*/ 1159 w 1838"/>
              <a:gd name="T47" fmla="*/ 128 h 2192"/>
              <a:gd name="T48" fmla="*/ 1823 w 1838"/>
              <a:gd name="T49" fmla="*/ 1484 h 2192"/>
              <a:gd name="T50" fmla="*/ 1553 w 1838"/>
              <a:gd name="T51" fmla="*/ 1670 h 2192"/>
              <a:gd name="T52" fmla="*/ 1362 w 1838"/>
              <a:gd name="T53" fmla="*/ 1922 h 2192"/>
              <a:gd name="T54" fmla="*/ 1177 w 1838"/>
              <a:gd name="T55" fmla="*/ 2192 h 2192"/>
              <a:gd name="T56" fmla="*/ 1639 w 1838"/>
              <a:gd name="T57" fmla="*/ 2192 h 2192"/>
              <a:gd name="T58" fmla="*/ 1177 w 1838"/>
              <a:gd name="T59" fmla="*/ 2064 h 2192"/>
              <a:gd name="T60" fmla="*/ 1247 w 1838"/>
              <a:gd name="T61" fmla="*/ 1993 h 2192"/>
              <a:gd name="T62" fmla="*/ 1695 w 1838"/>
              <a:gd name="T63" fmla="*/ 1484 h 2192"/>
              <a:gd name="T64" fmla="*/ 1624 w 1838"/>
              <a:gd name="T65" fmla="*/ 1414 h 2192"/>
              <a:gd name="T66" fmla="*/ 1639 w 1838"/>
              <a:gd name="T67" fmla="*/ 1922 h 2192"/>
              <a:gd name="T68" fmla="*/ 1133 w 1838"/>
              <a:gd name="T69" fmla="*/ 1678 h 2192"/>
              <a:gd name="T70" fmla="*/ 1177 w 1838"/>
              <a:gd name="T71" fmla="*/ 1286 h 2192"/>
              <a:gd name="T72" fmla="*/ 807 w 1838"/>
              <a:gd name="T73" fmla="*/ 1823 h 2192"/>
              <a:gd name="T74" fmla="*/ 384 w 1838"/>
              <a:gd name="T75" fmla="*/ 1922 h 2192"/>
              <a:gd name="T76" fmla="*/ 412 w 1838"/>
              <a:gd name="T77" fmla="*/ 764 h 2192"/>
              <a:gd name="T78" fmla="*/ 157 w 1838"/>
              <a:gd name="T79" fmla="*/ 955 h 2192"/>
              <a:gd name="T80" fmla="*/ 199 w 1838"/>
              <a:gd name="T81" fmla="*/ 2192 h 2192"/>
              <a:gd name="T82" fmla="*/ 704 w 1838"/>
              <a:gd name="T83" fmla="*/ 2192 h 2192"/>
              <a:gd name="T84" fmla="*/ 1133 w 1838"/>
              <a:gd name="T85" fmla="*/ 1678 h 2192"/>
              <a:gd name="T86" fmla="*/ 1177 w 1838"/>
              <a:gd name="T87" fmla="*/ 1555 h 2192"/>
              <a:gd name="T88" fmla="*/ 199 w 1838"/>
              <a:gd name="T89" fmla="*/ 2064 h 2192"/>
              <a:gd name="T90" fmla="*/ 270 w 1838"/>
              <a:gd name="T91" fmla="*/ 1993 h 2192"/>
              <a:gd name="T92" fmla="*/ 143 w 1838"/>
              <a:gd name="T93" fmla="*/ 764 h 2192"/>
              <a:gd name="T94" fmla="*/ 214 w 1838"/>
              <a:gd name="T95" fmla="*/ 835 h 2192"/>
              <a:gd name="T96" fmla="*/ 704 w 1838"/>
              <a:gd name="T97" fmla="*/ 1922 h 2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838" h="2192">
                <a:moveTo>
                  <a:pt x="214" y="397"/>
                </a:moveTo>
                <a:cubicBezTo>
                  <a:pt x="304" y="397"/>
                  <a:pt x="381" y="336"/>
                  <a:pt x="405" y="253"/>
                </a:cubicBezTo>
                <a:cubicBezTo>
                  <a:pt x="604" y="253"/>
                  <a:pt x="604" y="253"/>
                  <a:pt x="604" y="253"/>
                </a:cubicBezTo>
                <a:cubicBezTo>
                  <a:pt x="998" y="647"/>
                  <a:pt x="998" y="647"/>
                  <a:pt x="998" y="647"/>
                </a:cubicBezTo>
                <a:cubicBezTo>
                  <a:pt x="974" y="680"/>
                  <a:pt x="960" y="720"/>
                  <a:pt x="960" y="764"/>
                </a:cubicBezTo>
                <a:cubicBezTo>
                  <a:pt x="960" y="874"/>
                  <a:pt x="1049" y="963"/>
                  <a:pt x="1159" y="963"/>
                </a:cubicBezTo>
                <a:cubicBezTo>
                  <a:pt x="1268" y="963"/>
                  <a:pt x="1358" y="874"/>
                  <a:pt x="1358" y="764"/>
                </a:cubicBezTo>
                <a:cubicBezTo>
                  <a:pt x="1358" y="655"/>
                  <a:pt x="1268" y="566"/>
                  <a:pt x="1159" y="566"/>
                </a:cubicBezTo>
                <a:cubicBezTo>
                  <a:pt x="1140" y="566"/>
                  <a:pt x="1122" y="568"/>
                  <a:pt x="1105" y="573"/>
                </a:cubicBezTo>
                <a:cubicBezTo>
                  <a:pt x="657" y="125"/>
                  <a:pt x="657" y="125"/>
                  <a:pt x="657" y="125"/>
                </a:cubicBezTo>
                <a:cubicBezTo>
                  <a:pt x="398" y="125"/>
                  <a:pt x="398" y="125"/>
                  <a:pt x="398" y="125"/>
                </a:cubicBezTo>
                <a:cubicBezTo>
                  <a:pt x="369" y="51"/>
                  <a:pt x="297" y="0"/>
                  <a:pt x="214" y="0"/>
                </a:cubicBezTo>
                <a:cubicBezTo>
                  <a:pt x="104" y="0"/>
                  <a:pt x="15" y="89"/>
                  <a:pt x="15" y="198"/>
                </a:cubicBezTo>
                <a:cubicBezTo>
                  <a:pt x="15" y="308"/>
                  <a:pt x="104" y="397"/>
                  <a:pt x="214" y="397"/>
                </a:cubicBezTo>
                <a:close/>
                <a:moveTo>
                  <a:pt x="1159" y="694"/>
                </a:moveTo>
                <a:cubicBezTo>
                  <a:pt x="1198" y="694"/>
                  <a:pt x="1230" y="725"/>
                  <a:pt x="1230" y="764"/>
                </a:cubicBezTo>
                <a:cubicBezTo>
                  <a:pt x="1230" y="803"/>
                  <a:pt x="1198" y="835"/>
                  <a:pt x="1159" y="835"/>
                </a:cubicBezTo>
                <a:cubicBezTo>
                  <a:pt x="1120" y="835"/>
                  <a:pt x="1088" y="803"/>
                  <a:pt x="1088" y="764"/>
                </a:cubicBezTo>
                <a:cubicBezTo>
                  <a:pt x="1088" y="725"/>
                  <a:pt x="1120" y="694"/>
                  <a:pt x="1159" y="694"/>
                </a:cubicBezTo>
                <a:close/>
                <a:moveTo>
                  <a:pt x="214" y="128"/>
                </a:moveTo>
                <a:cubicBezTo>
                  <a:pt x="253" y="128"/>
                  <a:pt x="284" y="159"/>
                  <a:pt x="284" y="198"/>
                </a:cubicBezTo>
                <a:cubicBezTo>
                  <a:pt x="284" y="237"/>
                  <a:pt x="253" y="269"/>
                  <a:pt x="214" y="269"/>
                </a:cubicBezTo>
                <a:cubicBezTo>
                  <a:pt x="175" y="269"/>
                  <a:pt x="143" y="237"/>
                  <a:pt x="143" y="198"/>
                </a:cubicBezTo>
                <a:cubicBezTo>
                  <a:pt x="143" y="159"/>
                  <a:pt x="175" y="128"/>
                  <a:pt x="214" y="128"/>
                </a:cubicBezTo>
                <a:close/>
                <a:moveTo>
                  <a:pt x="1159" y="397"/>
                </a:moveTo>
                <a:cubicBezTo>
                  <a:pt x="1246" y="397"/>
                  <a:pt x="1320" y="341"/>
                  <a:pt x="1347" y="262"/>
                </a:cubicBezTo>
                <a:cubicBezTo>
                  <a:pt x="1443" y="262"/>
                  <a:pt x="1443" y="262"/>
                  <a:pt x="1443" y="262"/>
                </a:cubicBezTo>
                <a:cubicBezTo>
                  <a:pt x="1461" y="317"/>
                  <a:pt x="1503" y="360"/>
                  <a:pt x="1555" y="382"/>
                </a:cubicBezTo>
                <a:cubicBezTo>
                  <a:pt x="1555" y="817"/>
                  <a:pt x="1555" y="817"/>
                  <a:pt x="1555" y="817"/>
                </a:cubicBezTo>
                <a:cubicBezTo>
                  <a:pt x="1309" y="1063"/>
                  <a:pt x="1309" y="1063"/>
                  <a:pt x="1309" y="1063"/>
                </a:cubicBezTo>
                <a:cubicBezTo>
                  <a:pt x="767" y="1063"/>
                  <a:pt x="767" y="1063"/>
                  <a:pt x="767" y="1063"/>
                </a:cubicBezTo>
                <a:cubicBezTo>
                  <a:pt x="767" y="953"/>
                  <a:pt x="767" y="953"/>
                  <a:pt x="767" y="953"/>
                </a:cubicBezTo>
                <a:cubicBezTo>
                  <a:pt x="846" y="927"/>
                  <a:pt x="903" y="852"/>
                  <a:pt x="903" y="764"/>
                </a:cubicBezTo>
                <a:cubicBezTo>
                  <a:pt x="903" y="655"/>
                  <a:pt x="814" y="566"/>
                  <a:pt x="704" y="566"/>
                </a:cubicBezTo>
                <a:cubicBezTo>
                  <a:pt x="595" y="566"/>
                  <a:pt x="506" y="655"/>
                  <a:pt x="506" y="764"/>
                </a:cubicBezTo>
                <a:cubicBezTo>
                  <a:pt x="506" y="851"/>
                  <a:pt x="561" y="925"/>
                  <a:pt x="639" y="952"/>
                </a:cubicBezTo>
                <a:cubicBezTo>
                  <a:pt x="639" y="1297"/>
                  <a:pt x="639" y="1297"/>
                  <a:pt x="639" y="1297"/>
                </a:cubicBezTo>
                <a:cubicBezTo>
                  <a:pt x="561" y="1324"/>
                  <a:pt x="506" y="1398"/>
                  <a:pt x="506" y="1484"/>
                </a:cubicBezTo>
                <a:cubicBezTo>
                  <a:pt x="506" y="1594"/>
                  <a:pt x="595" y="1683"/>
                  <a:pt x="704" y="1683"/>
                </a:cubicBezTo>
                <a:cubicBezTo>
                  <a:pt x="814" y="1683"/>
                  <a:pt x="903" y="1594"/>
                  <a:pt x="903" y="1484"/>
                </a:cubicBezTo>
                <a:cubicBezTo>
                  <a:pt x="903" y="1397"/>
                  <a:pt x="846" y="1322"/>
                  <a:pt x="767" y="1296"/>
                </a:cubicBezTo>
                <a:cubicBezTo>
                  <a:pt x="767" y="1191"/>
                  <a:pt x="767" y="1191"/>
                  <a:pt x="767" y="1191"/>
                </a:cubicBezTo>
                <a:cubicBezTo>
                  <a:pt x="1362" y="1191"/>
                  <a:pt x="1362" y="1191"/>
                  <a:pt x="1362" y="1191"/>
                </a:cubicBezTo>
                <a:cubicBezTo>
                  <a:pt x="1683" y="870"/>
                  <a:pt x="1683" y="870"/>
                  <a:pt x="1683" y="870"/>
                </a:cubicBezTo>
                <a:cubicBezTo>
                  <a:pt x="1683" y="390"/>
                  <a:pt x="1683" y="390"/>
                  <a:pt x="1683" y="390"/>
                </a:cubicBezTo>
                <a:cubicBezTo>
                  <a:pt x="1768" y="367"/>
                  <a:pt x="1830" y="290"/>
                  <a:pt x="1830" y="198"/>
                </a:cubicBezTo>
                <a:cubicBezTo>
                  <a:pt x="1830" y="89"/>
                  <a:pt x="1740" y="0"/>
                  <a:pt x="1631" y="0"/>
                </a:cubicBezTo>
                <a:cubicBezTo>
                  <a:pt x="1544" y="0"/>
                  <a:pt x="1469" y="56"/>
                  <a:pt x="1443" y="134"/>
                </a:cubicBezTo>
                <a:cubicBezTo>
                  <a:pt x="1347" y="134"/>
                  <a:pt x="1347" y="134"/>
                  <a:pt x="1347" y="134"/>
                </a:cubicBezTo>
                <a:cubicBezTo>
                  <a:pt x="1320" y="56"/>
                  <a:pt x="1246" y="0"/>
                  <a:pt x="1159" y="0"/>
                </a:cubicBezTo>
                <a:cubicBezTo>
                  <a:pt x="1049" y="0"/>
                  <a:pt x="960" y="89"/>
                  <a:pt x="960" y="198"/>
                </a:cubicBezTo>
                <a:cubicBezTo>
                  <a:pt x="960" y="308"/>
                  <a:pt x="1049" y="397"/>
                  <a:pt x="1159" y="397"/>
                </a:cubicBezTo>
                <a:close/>
                <a:moveTo>
                  <a:pt x="775" y="1484"/>
                </a:moveTo>
                <a:cubicBezTo>
                  <a:pt x="775" y="1523"/>
                  <a:pt x="743" y="1555"/>
                  <a:pt x="704" y="1555"/>
                </a:cubicBezTo>
                <a:cubicBezTo>
                  <a:pt x="665" y="1555"/>
                  <a:pt x="634" y="1523"/>
                  <a:pt x="634" y="1484"/>
                </a:cubicBezTo>
                <a:cubicBezTo>
                  <a:pt x="634" y="1445"/>
                  <a:pt x="665" y="1414"/>
                  <a:pt x="704" y="1414"/>
                </a:cubicBezTo>
                <a:cubicBezTo>
                  <a:pt x="743" y="1414"/>
                  <a:pt x="775" y="1445"/>
                  <a:pt x="775" y="1484"/>
                </a:cubicBezTo>
                <a:close/>
                <a:moveTo>
                  <a:pt x="704" y="835"/>
                </a:moveTo>
                <a:cubicBezTo>
                  <a:pt x="665" y="835"/>
                  <a:pt x="634" y="803"/>
                  <a:pt x="634" y="764"/>
                </a:cubicBezTo>
                <a:cubicBezTo>
                  <a:pt x="634" y="725"/>
                  <a:pt x="665" y="694"/>
                  <a:pt x="704" y="694"/>
                </a:cubicBezTo>
                <a:cubicBezTo>
                  <a:pt x="743" y="694"/>
                  <a:pt x="775" y="725"/>
                  <a:pt x="775" y="764"/>
                </a:cubicBezTo>
                <a:cubicBezTo>
                  <a:pt x="775" y="803"/>
                  <a:pt x="743" y="835"/>
                  <a:pt x="704" y="835"/>
                </a:cubicBezTo>
                <a:close/>
                <a:moveTo>
                  <a:pt x="1631" y="128"/>
                </a:moveTo>
                <a:cubicBezTo>
                  <a:pt x="1670" y="128"/>
                  <a:pt x="1702" y="159"/>
                  <a:pt x="1702" y="198"/>
                </a:cubicBezTo>
                <a:cubicBezTo>
                  <a:pt x="1702" y="237"/>
                  <a:pt x="1670" y="269"/>
                  <a:pt x="1631" y="269"/>
                </a:cubicBezTo>
                <a:cubicBezTo>
                  <a:pt x="1592" y="269"/>
                  <a:pt x="1560" y="237"/>
                  <a:pt x="1560" y="198"/>
                </a:cubicBezTo>
                <a:cubicBezTo>
                  <a:pt x="1560" y="159"/>
                  <a:pt x="1592" y="128"/>
                  <a:pt x="1631" y="128"/>
                </a:cubicBezTo>
                <a:close/>
                <a:moveTo>
                  <a:pt x="1159" y="128"/>
                </a:moveTo>
                <a:cubicBezTo>
                  <a:pt x="1198" y="128"/>
                  <a:pt x="1230" y="159"/>
                  <a:pt x="1230" y="198"/>
                </a:cubicBezTo>
                <a:cubicBezTo>
                  <a:pt x="1230" y="237"/>
                  <a:pt x="1198" y="269"/>
                  <a:pt x="1159" y="269"/>
                </a:cubicBezTo>
                <a:cubicBezTo>
                  <a:pt x="1120" y="269"/>
                  <a:pt x="1088" y="237"/>
                  <a:pt x="1088" y="198"/>
                </a:cubicBezTo>
                <a:cubicBezTo>
                  <a:pt x="1088" y="159"/>
                  <a:pt x="1120" y="128"/>
                  <a:pt x="1159" y="128"/>
                </a:cubicBezTo>
                <a:close/>
                <a:moveTo>
                  <a:pt x="1681" y="1799"/>
                </a:moveTo>
                <a:cubicBezTo>
                  <a:pt x="1681" y="1675"/>
                  <a:pt x="1681" y="1675"/>
                  <a:pt x="1681" y="1675"/>
                </a:cubicBezTo>
                <a:cubicBezTo>
                  <a:pt x="1763" y="1650"/>
                  <a:pt x="1823" y="1574"/>
                  <a:pt x="1823" y="1484"/>
                </a:cubicBezTo>
                <a:cubicBezTo>
                  <a:pt x="1823" y="1375"/>
                  <a:pt x="1734" y="1286"/>
                  <a:pt x="1624" y="1286"/>
                </a:cubicBezTo>
                <a:cubicBezTo>
                  <a:pt x="1514" y="1286"/>
                  <a:pt x="1425" y="1375"/>
                  <a:pt x="1425" y="1484"/>
                </a:cubicBezTo>
                <a:cubicBezTo>
                  <a:pt x="1425" y="1569"/>
                  <a:pt x="1478" y="1641"/>
                  <a:pt x="1553" y="1670"/>
                </a:cubicBezTo>
                <a:cubicBezTo>
                  <a:pt x="1553" y="1814"/>
                  <a:pt x="1553" y="1814"/>
                  <a:pt x="1553" y="1814"/>
                </a:cubicBezTo>
                <a:cubicBezTo>
                  <a:pt x="1507" y="1836"/>
                  <a:pt x="1472" y="1874"/>
                  <a:pt x="1453" y="1922"/>
                </a:cubicBezTo>
                <a:cubicBezTo>
                  <a:pt x="1362" y="1922"/>
                  <a:pt x="1362" y="1922"/>
                  <a:pt x="1362" y="1922"/>
                </a:cubicBezTo>
                <a:cubicBezTo>
                  <a:pt x="1333" y="1847"/>
                  <a:pt x="1261" y="1794"/>
                  <a:pt x="1177" y="1794"/>
                </a:cubicBezTo>
                <a:cubicBezTo>
                  <a:pt x="1067" y="1794"/>
                  <a:pt x="978" y="1883"/>
                  <a:pt x="978" y="1993"/>
                </a:cubicBezTo>
                <a:cubicBezTo>
                  <a:pt x="978" y="2103"/>
                  <a:pt x="1067" y="2192"/>
                  <a:pt x="1177" y="2192"/>
                </a:cubicBezTo>
                <a:cubicBezTo>
                  <a:pt x="1266" y="2192"/>
                  <a:pt x="1343" y="2132"/>
                  <a:pt x="1367" y="2050"/>
                </a:cubicBezTo>
                <a:cubicBezTo>
                  <a:pt x="1448" y="2050"/>
                  <a:pt x="1448" y="2050"/>
                  <a:pt x="1448" y="2050"/>
                </a:cubicBezTo>
                <a:cubicBezTo>
                  <a:pt x="1473" y="2132"/>
                  <a:pt x="1549" y="2192"/>
                  <a:pt x="1639" y="2192"/>
                </a:cubicBezTo>
                <a:cubicBezTo>
                  <a:pt x="1748" y="2192"/>
                  <a:pt x="1838" y="2103"/>
                  <a:pt x="1838" y="1993"/>
                </a:cubicBezTo>
                <a:cubicBezTo>
                  <a:pt x="1838" y="1898"/>
                  <a:pt x="1770" y="1818"/>
                  <a:pt x="1681" y="1799"/>
                </a:cubicBezTo>
                <a:close/>
                <a:moveTo>
                  <a:pt x="1177" y="2064"/>
                </a:moveTo>
                <a:cubicBezTo>
                  <a:pt x="1138" y="2064"/>
                  <a:pt x="1106" y="2032"/>
                  <a:pt x="1106" y="1993"/>
                </a:cubicBezTo>
                <a:cubicBezTo>
                  <a:pt x="1106" y="1954"/>
                  <a:pt x="1138" y="1922"/>
                  <a:pt x="1177" y="1922"/>
                </a:cubicBezTo>
                <a:cubicBezTo>
                  <a:pt x="1216" y="1922"/>
                  <a:pt x="1247" y="1954"/>
                  <a:pt x="1247" y="1993"/>
                </a:cubicBezTo>
                <a:cubicBezTo>
                  <a:pt x="1247" y="2032"/>
                  <a:pt x="1216" y="2064"/>
                  <a:pt x="1177" y="2064"/>
                </a:cubicBezTo>
                <a:close/>
                <a:moveTo>
                  <a:pt x="1624" y="1414"/>
                </a:moveTo>
                <a:cubicBezTo>
                  <a:pt x="1663" y="1414"/>
                  <a:pt x="1695" y="1445"/>
                  <a:pt x="1695" y="1484"/>
                </a:cubicBezTo>
                <a:cubicBezTo>
                  <a:pt x="1695" y="1523"/>
                  <a:pt x="1663" y="1555"/>
                  <a:pt x="1624" y="1555"/>
                </a:cubicBezTo>
                <a:cubicBezTo>
                  <a:pt x="1585" y="1555"/>
                  <a:pt x="1553" y="1523"/>
                  <a:pt x="1553" y="1484"/>
                </a:cubicBezTo>
                <a:cubicBezTo>
                  <a:pt x="1553" y="1445"/>
                  <a:pt x="1585" y="1414"/>
                  <a:pt x="1624" y="1414"/>
                </a:cubicBezTo>
                <a:close/>
                <a:moveTo>
                  <a:pt x="1639" y="2064"/>
                </a:moveTo>
                <a:cubicBezTo>
                  <a:pt x="1600" y="2064"/>
                  <a:pt x="1568" y="2032"/>
                  <a:pt x="1568" y="1993"/>
                </a:cubicBezTo>
                <a:cubicBezTo>
                  <a:pt x="1568" y="1954"/>
                  <a:pt x="1600" y="1922"/>
                  <a:pt x="1639" y="1922"/>
                </a:cubicBezTo>
                <a:cubicBezTo>
                  <a:pt x="1678" y="1922"/>
                  <a:pt x="1710" y="1954"/>
                  <a:pt x="1710" y="1993"/>
                </a:cubicBezTo>
                <a:cubicBezTo>
                  <a:pt x="1710" y="2032"/>
                  <a:pt x="1678" y="2064"/>
                  <a:pt x="1639" y="2064"/>
                </a:cubicBezTo>
                <a:close/>
                <a:moveTo>
                  <a:pt x="1133" y="1678"/>
                </a:moveTo>
                <a:cubicBezTo>
                  <a:pt x="1147" y="1681"/>
                  <a:pt x="1162" y="1683"/>
                  <a:pt x="1177" y="1683"/>
                </a:cubicBezTo>
                <a:cubicBezTo>
                  <a:pt x="1286" y="1683"/>
                  <a:pt x="1375" y="1594"/>
                  <a:pt x="1375" y="1484"/>
                </a:cubicBezTo>
                <a:cubicBezTo>
                  <a:pt x="1375" y="1375"/>
                  <a:pt x="1286" y="1286"/>
                  <a:pt x="1177" y="1286"/>
                </a:cubicBezTo>
                <a:cubicBezTo>
                  <a:pt x="1067" y="1286"/>
                  <a:pt x="978" y="1375"/>
                  <a:pt x="978" y="1484"/>
                </a:cubicBezTo>
                <a:cubicBezTo>
                  <a:pt x="978" y="1531"/>
                  <a:pt x="994" y="1575"/>
                  <a:pt x="1022" y="1609"/>
                </a:cubicBezTo>
                <a:cubicBezTo>
                  <a:pt x="807" y="1823"/>
                  <a:pt x="807" y="1823"/>
                  <a:pt x="807" y="1823"/>
                </a:cubicBezTo>
                <a:cubicBezTo>
                  <a:pt x="777" y="1805"/>
                  <a:pt x="742" y="1794"/>
                  <a:pt x="704" y="1794"/>
                </a:cubicBezTo>
                <a:cubicBezTo>
                  <a:pt x="620" y="1794"/>
                  <a:pt x="548" y="1847"/>
                  <a:pt x="519" y="1922"/>
                </a:cubicBezTo>
                <a:cubicBezTo>
                  <a:pt x="384" y="1922"/>
                  <a:pt x="384" y="1922"/>
                  <a:pt x="384" y="1922"/>
                </a:cubicBezTo>
                <a:cubicBezTo>
                  <a:pt x="366" y="1874"/>
                  <a:pt x="330" y="1836"/>
                  <a:pt x="285" y="1814"/>
                </a:cubicBezTo>
                <a:cubicBezTo>
                  <a:pt x="285" y="950"/>
                  <a:pt x="285" y="950"/>
                  <a:pt x="285" y="950"/>
                </a:cubicBezTo>
                <a:cubicBezTo>
                  <a:pt x="359" y="921"/>
                  <a:pt x="412" y="849"/>
                  <a:pt x="412" y="764"/>
                </a:cubicBezTo>
                <a:cubicBezTo>
                  <a:pt x="412" y="655"/>
                  <a:pt x="323" y="566"/>
                  <a:pt x="214" y="566"/>
                </a:cubicBezTo>
                <a:cubicBezTo>
                  <a:pt x="104" y="566"/>
                  <a:pt x="15" y="655"/>
                  <a:pt x="15" y="764"/>
                </a:cubicBezTo>
                <a:cubicBezTo>
                  <a:pt x="15" y="854"/>
                  <a:pt x="75" y="930"/>
                  <a:pt x="157" y="955"/>
                </a:cubicBezTo>
                <a:cubicBezTo>
                  <a:pt x="157" y="1799"/>
                  <a:pt x="157" y="1799"/>
                  <a:pt x="157" y="1799"/>
                </a:cubicBezTo>
                <a:cubicBezTo>
                  <a:pt x="67" y="1818"/>
                  <a:pt x="0" y="1898"/>
                  <a:pt x="0" y="1993"/>
                </a:cubicBezTo>
                <a:cubicBezTo>
                  <a:pt x="0" y="2103"/>
                  <a:pt x="89" y="2192"/>
                  <a:pt x="199" y="2192"/>
                </a:cubicBezTo>
                <a:cubicBezTo>
                  <a:pt x="289" y="2192"/>
                  <a:pt x="365" y="2132"/>
                  <a:pt x="389" y="2050"/>
                </a:cubicBezTo>
                <a:cubicBezTo>
                  <a:pt x="514" y="2050"/>
                  <a:pt x="514" y="2050"/>
                  <a:pt x="514" y="2050"/>
                </a:cubicBezTo>
                <a:cubicBezTo>
                  <a:pt x="538" y="2132"/>
                  <a:pt x="615" y="2192"/>
                  <a:pt x="704" y="2192"/>
                </a:cubicBezTo>
                <a:cubicBezTo>
                  <a:pt x="814" y="2192"/>
                  <a:pt x="903" y="2103"/>
                  <a:pt x="903" y="1993"/>
                </a:cubicBezTo>
                <a:cubicBezTo>
                  <a:pt x="903" y="1968"/>
                  <a:pt x="898" y="1944"/>
                  <a:pt x="890" y="1922"/>
                </a:cubicBezTo>
                <a:lnTo>
                  <a:pt x="1133" y="1678"/>
                </a:lnTo>
                <a:close/>
                <a:moveTo>
                  <a:pt x="1177" y="1414"/>
                </a:moveTo>
                <a:cubicBezTo>
                  <a:pt x="1216" y="1414"/>
                  <a:pt x="1247" y="1445"/>
                  <a:pt x="1247" y="1484"/>
                </a:cubicBezTo>
                <a:cubicBezTo>
                  <a:pt x="1247" y="1523"/>
                  <a:pt x="1216" y="1555"/>
                  <a:pt x="1177" y="1555"/>
                </a:cubicBezTo>
                <a:cubicBezTo>
                  <a:pt x="1138" y="1555"/>
                  <a:pt x="1106" y="1523"/>
                  <a:pt x="1106" y="1484"/>
                </a:cubicBezTo>
                <a:cubicBezTo>
                  <a:pt x="1106" y="1445"/>
                  <a:pt x="1138" y="1414"/>
                  <a:pt x="1177" y="1414"/>
                </a:cubicBezTo>
                <a:close/>
                <a:moveTo>
                  <a:pt x="199" y="2064"/>
                </a:moveTo>
                <a:cubicBezTo>
                  <a:pt x="160" y="2064"/>
                  <a:pt x="128" y="2032"/>
                  <a:pt x="128" y="1993"/>
                </a:cubicBezTo>
                <a:cubicBezTo>
                  <a:pt x="128" y="1954"/>
                  <a:pt x="160" y="1922"/>
                  <a:pt x="199" y="1922"/>
                </a:cubicBezTo>
                <a:cubicBezTo>
                  <a:pt x="238" y="1922"/>
                  <a:pt x="270" y="1954"/>
                  <a:pt x="270" y="1993"/>
                </a:cubicBezTo>
                <a:cubicBezTo>
                  <a:pt x="270" y="2032"/>
                  <a:pt x="238" y="2064"/>
                  <a:pt x="199" y="2064"/>
                </a:cubicBezTo>
                <a:close/>
                <a:moveTo>
                  <a:pt x="214" y="835"/>
                </a:moveTo>
                <a:cubicBezTo>
                  <a:pt x="175" y="835"/>
                  <a:pt x="143" y="803"/>
                  <a:pt x="143" y="764"/>
                </a:cubicBezTo>
                <a:cubicBezTo>
                  <a:pt x="143" y="725"/>
                  <a:pt x="175" y="694"/>
                  <a:pt x="214" y="694"/>
                </a:cubicBezTo>
                <a:cubicBezTo>
                  <a:pt x="253" y="694"/>
                  <a:pt x="284" y="725"/>
                  <a:pt x="284" y="764"/>
                </a:cubicBezTo>
                <a:cubicBezTo>
                  <a:pt x="284" y="803"/>
                  <a:pt x="253" y="835"/>
                  <a:pt x="214" y="835"/>
                </a:cubicBezTo>
                <a:close/>
                <a:moveTo>
                  <a:pt x="704" y="2064"/>
                </a:moveTo>
                <a:cubicBezTo>
                  <a:pt x="665" y="2064"/>
                  <a:pt x="634" y="2032"/>
                  <a:pt x="634" y="1993"/>
                </a:cubicBezTo>
                <a:cubicBezTo>
                  <a:pt x="634" y="1954"/>
                  <a:pt x="665" y="1922"/>
                  <a:pt x="704" y="1922"/>
                </a:cubicBezTo>
                <a:cubicBezTo>
                  <a:pt x="743" y="1922"/>
                  <a:pt x="775" y="1954"/>
                  <a:pt x="775" y="1993"/>
                </a:cubicBezTo>
                <a:cubicBezTo>
                  <a:pt x="775" y="2032"/>
                  <a:pt x="743" y="2064"/>
                  <a:pt x="704" y="2064"/>
                </a:cubicBezTo>
                <a:close/>
              </a:path>
            </a:pathLst>
          </a:custGeom>
          <a:solidFill>
            <a:srgbClr val="EB6100"/>
          </a:solidFill>
          <a:ln>
            <a:noFill/>
          </a:ln>
        </p:spPr>
        <p:txBody>
          <a:bodyPr vert="horz" wrap="square" lIns="82305" tIns="41153" rIns="82305" bIns="41153" numCol="1" anchor="t" anchorCtr="0" compatLnSpc="1">
            <a:prstTxWarp prst="textNoShape">
              <a:avLst/>
            </a:prstTxWarp>
          </a:bodyPr>
          <a:lstStyle/>
          <a:p>
            <a:endParaRPr lang="en-US" sz="1600"/>
          </a:p>
        </p:txBody>
      </p:sp>
      <p:sp>
        <p:nvSpPr>
          <p:cNvPr id="347" name="Freeform 83"/>
          <p:cNvSpPr>
            <a:spLocks noEditPoints="1"/>
          </p:cNvSpPr>
          <p:nvPr/>
        </p:nvSpPr>
        <p:spPr bwMode="black">
          <a:xfrm>
            <a:off x="7080836" y="1312647"/>
            <a:ext cx="953984" cy="1007051"/>
          </a:xfrm>
          <a:custGeom>
            <a:avLst/>
            <a:gdLst>
              <a:gd name="T0" fmla="*/ 502 w 2107"/>
              <a:gd name="T1" fmla="*/ 1162 h 2221"/>
              <a:gd name="T2" fmla="*/ 239 w 2107"/>
              <a:gd name="T3" fmla="*/ 2072 h 2221"/>
              <a:gd name="T4" fmla="*/ 1587 w 2107"/>
              <a:gd name="T5" fmla="*/ 1800 h 2221"/>
              <a:gd name="T6" fmla="*/ 1487 w 2107"/>
              <a:gd name="T7" fmla="*/ 1835 h 2221"/>
              <a:gd name="T8" fmla="*/ 1579 w 2107"/>
              <a:gd name="T9" fmla="*/ 1870 h 2221"/>
              <a:gd name="T10" fmla="*/ 1470 w 2107"/>
              <a:gd name="T11" fmla="*/ 1847 h 2221"/>
              <a:gd name="T12" fmla="*/ 983 w 2107"/>
              <a:gd name="T13" fmla="*/ 1837 h 2221"/>
              <a:gd name="T14" fmla="*/ 1062 w 2107"/>
              <a:gd name="T15" fmla="*/ 1872 h 2221"/>
              <a:gd name="T16" fmla="*/ 956 w 2107"/>
              <a:gd name="T17" fmla="*/ 1951 h 2221"/>
              <a:gd name="T18" fmla="*/ 1046 w 2107"/>
              <a:gd name="T19" fmla="*/ 1970 h 2221"/>
              <a:gd name="T20" fmla="*/ 820 w 2107"/>
              <a:gd name="T21" fmla="*/ 1872 h 2221"/>
              <a:gd name="T22" fmla="*/ 899 w 2107"/>
              <a:gd name="T23" fmla="*/ 1836 h 2221"/>
              <a:gd name="T24" fmla="*/ 841 w 2107"/>
              <a:gd name="T25" fmla="*/ 1886 h 2221"/>
              <a:gd name="T26" fmla="*/ 905 w 2107"/>
              <a:gd name="T27" fmla="*/ 1920 h 2221"/>
              <a:gd name="T28" fmla="*/ 882 w 2107"/>
              <a:gd name="T29" fmla="*/ 1971 h 2221"/>
              <a:gd name="T30" fmla="*/ 687 w 2107"/>
              <a:gd name="T31" fmla="*/ 1847 h 2221"/>
              <a:gd name="T32" fmla="*/ 780 w 2107"/>
              <a:gd name="T33" fmla="*/ 1844 h 2221"/>
              <a:gd name="T34" fmla="*/ 760 w 2107"/>
              <a:gd name="T35" fmla="*/ 1882 h 2221"/>
              <a:gd name="T36" fmla="*/ 703 w 2107"/>
              <a:gd name="T37" fmla="*/ 1912 h 2221"/>
              <a:gd name="T38" fmla="*/ 682 w 2107"/>
              <a:gd name="T39" fmla="*/ 1972 h 2221"/>
              <a:gd name="T40" fmla="*/ 647 w 2107"/>
              <a:gd name="T41" fmla="*/ 1928 h 2221"/>
              <a:gd name="T42" fmla="*/ 631 w 2107"/>
              <a:gd name="T43" fmla="*/ 1862 h 2221"/>
              <a:gd name="T44" fmla="*/ 545 w 2107"/>
              <a:gd name="T45" fmla="*/ 2017 h 2221"/>
              <a:gd name="T46" fmla="*/ 416 w 2107"/>
              <a:gd name="T47" fmla="*/ 2078 h 2221"/>
              <a:gd name="T48" fmla="*/ 435 w 2107"/>
              <a:gd name="T49" fmla="*/ 2014 h 2221"/>
              <a:gd name="T50" fmla="*/ 538 w 2107"/>
              <a:gd name="T51" fmla="*/ 2006 h 2221"/>
              <a:gd name="T52" fmla="*/ 520 w 2107"/>
              <a:gd name="T53" fmla="*/ 1973 h 2221"/>
              <a:gd name="T54" fmla="*/ 490 w 2107"/>
              <a:gd name="T55" fmla="*/ 1930 h 2221"/>
              <a:gd name="T56" fmla="*/ 587 w 2107"/>
              <a:gd name="T57" fmla="*/ 1913 h 2221"/>
              <a:gd name="T58" fmla="*/ 1055 w 2107"/>
              <a:gd name="T59" fmla="*/ 2071 h 2221"/>
              <a:gd name="T60" fmla="*/ 605 w 2107"/>
              <a:gd name="T61" fmla="*/ 2078 h 2221"/>
              <a:gd name="T62" fmla="*/ 613 w 2107"/>
              <a:gd name="T63" fmla="*/ 2010 h 2221"/>
              <a:gd name="T64" fmla="*/ 1046 w 2107"/>
              <a:gd name="T65" fmla="*/ 2003 h 2221"/>
              <a:gd name="T66" fmla="*/ 1113 w 2107"/>
              <a:gd name="T67" fmla="*/ 1877 h 2221"/>
              <a:gd name="T68" fmla="*/ 1176 w 2107"/>
              <a:gd name="T69" fmla="*/ 1835 h 2221"/>
              <a:gd name="T70" fmla="*/ 1137 w 2107"/>
              <a:gd name="T71" fmla="*/ 1885 h 2221"/>
              <a:gd name="T72" fmla="*/ 1115 w 2107"/>
              <a:gd name="T73" fmla="*/ 1926 h 2221"/>
              <a:gd name="T74" fmla="*/ 1215 w 2107"/>
              <a:gd name="T75" fmla="*/ 1968 h 2221"/>
              <a:gd name="T76" fmla="*/ 1135 w 2107"/>
              <a:gd name="T77" fmla="*/ 1970 h 2221"/>
              <a:gd name="T78" fmla="*/ 1146 w 2107"/>
              <a:gd name="T79" fmla="*/ 2075 h 2221"/>
              <a:gd name="T80" fmla="*/ 1122 w 2107"/>
              <a:gd name="T81" fmla="*/ 2019 h 2221"/>
              <a:gd name="T82" fmla="*/ 1139 w 2107"/>
              <a:gd name="T83" fmla="*/ 2003 h 2221"/>
              <a:gd name="T84" fmla="*/ 1217 w 2107"/>
              <a:gd name="T85" fmla="*/ 2003 h 2221"/>
              <a:gd name="T86" fmla="*/ 1337 w 2107"/>
              <a:gd name="T87" fmla="*/ 1868 h 2221"/>
              <a:gd name="T88" fmla="*/ 1411 w 2107"/>
              <a:gd name="T89" fmla="*/ 1838 h 2221"/>
              <a:gd name="T90" fmla="*/ 1425 w 2107"/>
              <a:gd name="T91" fmla="*/ 1883 h 2221"/>
              <a:gd name="T92" fmla="*/ 1359 w 2107"/>
              <a:gd name="T93" fmla="*/ 1927 h 2221"/>
              <a:gd name="T94" fmla="*/ 1476 w 2107"/>
              <a:gd name="T95" fmla="*/ 1956 h 2221"/>
              <a:gd name="T96" fmla="*/ 1461 w 2107"/>
              <a:gd name="T97" fmla="*/ 1970 h 2221"/>
              <a:gd name="T98" fmla="*/ 1511 w 2107"/>
              <a:gd name="T99" fmla="*/ 2075 h 2221"/>
              <a:gd name="T100" fmla="*/ 1393 w 2107"/>
              <a:gd name="T101" fmla="*/ 2019 h 2221"/>
              <a:gd name="T102" fmla="*/ 1475 w 2107"/>
              <a:gd name="T103" fmla="*/ 2001 h 2221"/>
              <a:gd name="T104" fmla="*/ 1681 w 2107"/>
              <a:gd name="T105" fmla="*/ 2018 h 2221"/>
              <a:gd name="T106" fmla="*/ 1623 w 2107"/>
              <a:gd name="T107" fmla="*/ 2075 h 2221"/>
              <a:gd name="T108" fmla="*/ 1639 w 2107"/>
              <a:gd name="T109" fmla="*/ 2000 h 2221"/>
              <a:gd name="T110" fmla="*/ 1630 w 2107"/>
              <a:gd name="T111" fmla="*/ 1969 h 2221"/>
              <a:gd name="T112" fmla="*/ 1532 w 2107"/>
              <a:gd name="T113" fmla="*/ 1910 h 2221"/>
              <a:gd name="T114" fmla="*/ 933 w 2107"/>
              <a:gd name="T115" fmla="*/ 1308 h 2221"/>
              <a:gd name="T116" fmla="*/ 9 w 2107"/>
              <a:gd name="T117" fmla="*/ 909 h 2221"/>
              <a:gd name="T118" fmla="*/ 413 w 2107"/>
              <a:gd name="T119" fmla="*/ 386 h 2221"/>
              <a:gd name="T120" fmla="*/ 1700 w 2107"/>
              <a:gd name="T121" fmla="*/ 556 h 22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107" h="2221">
                <a:moveTo>
                  <a:pt x="2107" y="809"/>
                </a:moveTo>
                <a:cubicBezTo>
                  <a:pt x="2106" y="786"/>
                  <a:pt x="2103" y="764"/>
                  <a:pt x="2098" y="742"/>
                </a:cubicBezTo>
                <a:cubicBezTo>
                  <a:pt x="2098" y="745"/>
                  <a:pt x="2098" y="747"/>
                  <a:pt x="2098" y="749"/>
                </a:cubicBezTo>
                <a:cubicBezTo>
                  <a:pt x="2096" y="810"/>
                  <a:pt x="2076" y="869"/>
                  <a:pt x="2040" y="926"/>
                </a:cubicBezTo>
                <a:cubicBezTo>
                  <a:pt x="2018" y="961"/>
                  <a:pt x="1988" y="995"/>
                  <a:pt x="1953" y="1027"/>
                </a:cubicBezTo>
                <a:cubicBezTo>
                  <a:pt x="1918" y="1064"/>
                  <a:pt x="1873" y="1098"/>
                  <a:pt x="1819" y="1131"/>
                </a:cubicBezTo>
                <a:cubicBezTo>
                  <a:pt x="1777" y="1156"/>
                  <a:pt x="1731" y="1178"/>
                  <a:pt x="1682" y="1198"/>
                </a:cubicBezTo>
                <a:cubicBezTo>
                  <a:pt x="1682" y="1061"/>
                  <a:pt x="1682" y="1061"/>
                  <a:pt x="1682" y="1061"/>
                </a:cubicBezTo>
                <a:cubicBezTo>
                  <a:pt x="1682" y="1059"/>
                  <a:pt x="1682" y="1058"/>
                  <a:pt x="1682" y="1056"/>
                </a:cubicBezTo>
                <a:cubicBezTo>
                  <a:pt x="1680" y="988"/>
                  <a:pt x="1624" y="933"/>
                  <a:pt x="1554" y="933"/>
                </a:cubicBezTo>
                <a:cubicBezTo>
                  <a:pt x="555" y="933"/>
                  <a:pt x="555" y="933"/>
                  <a:pt x="555" y="933"/>
                </a:cubicBezTo>
                <a:cubicBezTo>
                  <a:pt x="484" y="933"/>
                  <a:pt x="426" y="990"/>
                  <a:pt x="426" y="1061"/>
                </a:cubicBezTo>
                <a:cubicBezTo>
                  <a:pt x="426" y="1141"/>
                  <a:pt x="426" y="1141"/>
                  <a:pt x="426" y="1141"/>
                </a:cubicBezTo>
                <a:cubicBezTo>
                  <a:pt x="430" y="1142"/>
                  <a:pt x="430" y="1142"/>
                  <a:pt x="430" y="1142"/>
                </a:cubicBezTo>
                <a:cubicBezTo>
                  <a:pt x="430" y="1143"/>
                  <a:pt x="459" y="1152"/>
                  <a:pt x="502" y="1162"/>
                </a:cubicBezTo>
                <a:cubicBezTo>
                  <a:pt x="502" y="1069"/>
                  <a:pt x="502" y="1069"/>
                  <a:pt x="502" y="1069"/>
                </a:cubicBezTo>
                <a:cubicBezTo>
                  <a:pt x="502" y="1032"/>
                  <a:pt x="531" y="1003"/>
                  <a:pt x="568" y="1003"/>
                </a:cubicBezTo>
                <a:cubicBezTo>
                  <a:pt x="1541" y="1003"/>
                  <a:pt x="1541" y="1003"/>
                  <a:pt x="1541" y="1003"/>
                </a:cubicBezTo>
                <a:cubicBezTo>
                  <a:pt x="1577" y="1003"/>
                  <a:pt x="1607" y="1032"/>
                  <a:pt x="1607" y="1069"/>
                </a:cubicBezTo>
                <a:cubicBezTo>
                  <a:pt x="1607" y="1668"/>
                  <a:pt x="1607" y="1668"/>
                  <a:pt x="1607" y="1668"/>
                </a:cubicBezTo>
                <a:cubicBezTo>
                  <a:pt x="1607" y="1704"/>
                  <a:pt x="1577" y="1734"/>
                  <a:pt x="1541" y="1734"/>
                </a:cubicBezTo>
                <a:cubicBezTo>
                  <a:pt x="568" y="1734"/>
                  <a:pt x="568" y="1734"/>
                  <a:pt x="568" y="1734"/>
                </a:cubicBezTo>
                <a:cubicBezTo>
                  <a:pt x="531" y="1734"/>
                  <a:pt x="502" y="1704"/>
                  <a:pt x="502" y="1668"/>
                </a:cubicBezTo>
                <a:cubicBezTo>
                  <a:pt x="502" y="1541"/>
                  <a:pt x="502" y="1541"/>
                  <a:pt x="502" y="1541"/>
                </a:cubicBezTo>
                <a:cubicBezTo>
                  <a:pt x="476" y="1535"/>
                  <a:pt x="451" y="1528"/>
                  <a:pt x="426" y="1520"/>
                </a:cubicBezTo>
                <a:cubicBezTo>
                  <a:pt x="426" y="1676"/>
                  <a:pt x="426" y="1676"/>
                  <a:pt x="426" y="1676"/>
                </a:cubicBezTo>
                <a:cubicBezTo>
                  <a:pt x="426" y="1736"/>
                  <a:pt x="467" y="1786"/>
                  <a:pt x="523" y="1800"/>
                </a:cubicBezTo>
                <a:cubicBezTo>
                  <a:pt x="491" y="1802"/>
                  <a:pt x="456" y="1813"/>
                  <a:pt x="435" y="1837"/>
                </a:cubicBezTo>
                <a:cubicBezTo>
                  <a:pt x="419" y="1857"/>
                  <a:pt x="403" y="1876"/>
                  <a:pt x="387" y="1895"/>
                </a:cubicBezTo>
                <a:cubicBezTo>
                  <a:pt x="337" y="1954"/>
                  <a:pt x="288" y="2013"/>
                  <a:pt x="239" y="2072"/>
                </a:cubicBezTo>
                <a:cubicBezTo>
                  <a:pt x="227" y="2086"/>
                  <a:pt x="203" y="2107"/>
                  <a:pt x="203" y="2127"/>
                </a:cubicBezTo>
                <a:cubicBezTo>
                  <a:pt x="203" y="2183"/>
                  <a:pt x="203" y="2183"/>
                  <a:pt x="203" y="2183"/>
                </a:cubicBezTo>
                <a:cubicBezTo>
                  <a:pt x="204" y="2190"/>
                  <a:pt x="206" y="2197"/>
                  <a:pt x="209" y="2202"/>
                </a:cubicBezTo>
                <a:cubicBezTo>
                  <a:pt x="222" y="2220"/>
                  <a:pt x="247" y="2221"/>
                  <a:pt x="267" y="2221"/>
                </a:cubicBezTo>
                <a:cubicBezTo>
                  <a:pt x="295" y="2221"/>
                  <a:pt x="1759" y="2221"/>
                  <a:pt x="1804" y="2221"/>
                </a:cubicBezTo>
                <a:cubicBezTo>
                  <a:pt x="1826" y="2221"/>
                  <a:pt x="1850" y="2219"/>
                  <a:pt x="1871" y="2214"/>
                </a:cubicBezTo>
                <a:cubicBezTo>
                  <a:pt x="1886" y="2211"/>
                  <a:pt x="1903" y="2203"/>
                  <a:pt x="1905" y="2186"/>
                </a:cubicBezTo>
                <a:cubicBezTo>
                  <a:pt x="1905" y="2126"/>
                  <a:pt x="1905" y="2126"/>
                  <a:pt x="1905" y="2126"/>
                </a:cubicBezTo>
                <a:cubicBezTo>
                  <a:pt x="1907" y="2113"/>
                  <a:pt x="1899" y="2100"/>
                  <a:pt x="1891" y="2091"/>
                </a:cubicBezTo>
                <a:cubicBezTo>
                  <a:pt x="1887" y="2086"/>
                  <a:pt x="1883" y="2081"/>
                  <a:pt x="1879" y="2077"/>
                </a:cubicBezTo>
                <a:cubicBezTo>
                  <a:pt x="1858" y="2052"/>
                  <a:pt x="1837" y="2027"/>
                  <a:pt x="1816" y="2003"/>
                </a:cubicBezTo>
                <a:cubicBezTo>
                  <a:pt x="1770" y="1948"/>
                  <a:pt x="1724" y="1894"/>
                  <a:pt x="1678" y="1840"/>
                </a:cubicBezTo>
                <a:cubicBezTo>
                  <a:pt x="1676" y="1837"/>
                  <a:pt x="1674" y="1834"/>
                  <a:pt x="1671" y="1832"/>
                </a:cubicBezTo>
                <a:cubicBezTo>
                  <a:pt x="1662" y="1820"/>
                  <a:pt x="1647" y="1813"/>
                  <a:pt x="1633" y="1809"/>
                </a:cubicBezTo>
                <a:cubicBezTo>
                  <a:pt x="1618" y="1804"/>
                  <a:pt x="1603" y="1801"/>
                  <a:pt x="1587" y="1800"/>
                </a:cubicBezTo>
                <a:cubicBezTo>
                  <a:pt x="1642" y="1785"/>
                  <a:pt x="1682" y="1735"/>
                  <a:pt x="1682" y="1676"/>
                </a:cubicBezTo>
                <a:cubicBezTo>
                  <a:pt x="1682" y="1462"/>
                  <a:pt x="1682" y="1462"/>
                  <a:pt x="1682" y="1462"/>
                </a:cubicBezTo>
                <a:cubicBezTo>
                  <a:pt x="1698" y="1455"/>
                  <a:pt x="1714" y="1448"/>
                  <a:pt x="1730" y="1441"/>
                </a:cubicBezTo>
                <a:cubicBezTo>
                  <a:pt x="1801" y="1408"/>
                  <a:pt x="1863" y="1368"/>
                  <a:pt x="1916" y="1325"/>
                </a:cubicBezTo>
                <a:cubicBezTo>
                  <a:pt x="1946" y="1300"/>
                  <a:pt x="1972" y="1273"/>
                  <a:pt x="1995" y="1246"/>
                </a:cubicBezTo>
                <a:cubicBezTo>
                  <a:pt x="2018" y="1218"/>
                  <a:pt x="2037" y="1187"/>
                  <a:pt x="2054" y="1154"/>
                </a:cubicBezTo>
                <a:cubicBezTo>
                  <a:pt x="2068" y="1124"/>
                  <a:pt x="2079" y="1090"/>
                  <a:pt x="2084" y="1054"/>
                </a:cubicBezTo>
                <a:cubicBezTo>
                  <a:pt x="2086" y="1040"/>
                  <a:pt x="2087" y="1026"/>
                  <a:pt x="2089" y="1013"/>
                </a:cubicBezTo>
                <a:cubicBezTo>
                  <a:pt x="2089" y="1008"/>
                  <a:pt x="2090" y="1003"/>
                  <a:pt x="2090" y="998"/>
                </a:cubicBezTo>
                <a:cubicBezTo>
                  <a:pt x="2102" y="877"/>
                  <a:pt x="2102" y="877"/>
                  <a:pt x="2102" y="877"/>
                </a:cubicBezTo>
                <a:cubicBezTo>
                  <a:pt x="2103" y="874"/>
                  <a:pt x="2103" y="870"/>
                  <a:pt x="2103" y="867"/>
                </a:cubicBezTo>
                <a:cubicBezTo>
                  <a:pt x="2105" y="848"/>
                  <a:pt x="2107" y="829"/>
                  <a:pt x="2107" y="809"/>
                </a:cubicBezTo>
                <a:close/>
                <a:moveTo>
                  <a:pt x="1474" y="1837"/>
                </a:moveTo>
                <a:cubicBezTo>
                  <a:pt x="1475" y="1836"/>
                  <a:pt x="1476" y="1836"/>
                  <a:pt x="1478" y="1836"/>
                </a:cubicBezTo>
                <a:cubicBezTo>
                  <a:pt x="1481" y="1835"/>
                  <a:pt x="1483" y="1835"/>
                  <a:pt x="1487" y="1835"/>
                </a:cubicBezTo>
                <a:cubicBezTo>
                  <a:pt x="1492" y="1835"/>
                  <a:pt x="1492" y="1835"/>
                  <a:pt x="1492" y="1835"/>
                </a:cubicBezTo>
                <a:cubicBezTo>
                  <a:pt x="1492" y="1835"/>
                  <a:pt x="1492" y="1835"/>
                  <a:pt x="1492" y="1835"/>
                </a:cubicBezTo>
                <a:cubicBezTo>
                  <a:pt x="1502" y="1835"/>
                  <a:pt x="1511" y="1835"/>
                  <a:pt x="1521" y="1835"/>
                </a:cubicBezTo>
                <a:cubicBezTo>
                  <a:pt x="1521" y="1835"/>
                  <a:pt x="1521" y="1835"/>
                  <a:pt x="1521" y="1835"/>
                </a:cubicBezTo>
                <a:cubicBezTo>
                  <a:pt x="1531" y="1835"/>
                  <a:pt x="1531" y="1835"/>
                  <a:pt x="1531" y="1835"/>
                </a:cubicBezTo>
                <a:cubicBezTo>
                  <a:pt x="1534" y="1834"/>
                  <a:pt x="1538" y="1835"/>
                  <a:pt x="1541" y="1835"/>
                </a:cubicBezTo>
                <a:cubicBezTo>
                  <a:pt x="1543" y="1836"/>
                  <a:pt x="1546" y="1836"/>
                  <a:pt x="1548" y="1837"/>
                </a:cubicBezTo>
                <a:cubicBezTo>
                  <a:pt x="1548" y="1837"/>
                  <a:pt x="1548" y="1837"/>
                  <a:pt x="1548" y="1837"/>
                </a:cubicBezTo>
                <a:cubicBezTo>
                  <a:pt x="1549" y="1837"/>
                  <a:pt x="1549" y="1838"/>
                  <a:pt x="1549" y="1838"/>
                </a:cubicBezTo>
                <a:cubicBezTo>
                  <a:pt x="1550" y="1838"/>
                  <a:pt x="1550" y="1838"/>
                  <a:pt x="1550" y="1838"/>
                </a:cubicBezTo>
                <a:cubicBezTo>
                  <a:pt x="1553" y="1839"/>
                  <a:pt x="1556" y="1840"/>
                  <a:pt x="1558" y="1842"/>
                </a:cubicBezTo>
                <a:cubicBezTo>
                  <a:pt x="1560" y="1843"/>
                  <a:pt x="1562" y="1845"/>
                  <a:pt x="1563" y="1847"/>
                </a:cubicBezTo>
                <a:cubicBezTo>
                  <a:pt x="1571" y="1858"/>
                  <a:pt x="1571" y="1858"/>
                  <a:pt x="1571" y="1858"/>
                </a:cubicBezTo>
                <a:cubicBezTo>
                  <a:pt x="1573" y="1861"/>
                  <a:pt x="1577" y="1865"/>
                  <a:pt x="1579" y="1870"/>
                </a:cubicBezTo>
                <a:cubicBezTo>
                  <a:pt x="1579" y="1870"/>
                  <a:pt x="1579" y="1870"/>
                  <a:pt x="1579" y="1870"/>
                </a:cubicBezTo>
                <a:cubicBezTo>
                  <a:pt x="1581" y="1872"/>
                  <a:pt x="1581" y="1874"/>
                  <a:pt x="1581" y="1876"/>
                </a:cubicBezTo>
                <a:cubicBezTo>
                  <a:pt x="1581" y="1877"/>
                  <a:pt x="1580" y="1878"/>
                  <a:pt x="1579" y="1879"/>
                </a:cubicBezTo>
                <a:cubicBezTo>
                  <a:pt x="1579" y="1879"/>
                  <a:pt x="1579" y="1880"/>
                  <a:pt x="1579" y="1880"/>
                </a:cubicBezTo>
                <a:cubicBezTo>
                  <a:pt x="1579" y="1880"/>
                  <a:pt x="1579" y="1880"/>
                  <a:pt x="1579" y="1880"/>
                </a:cubicBezTo>
                <a:cubicBezTo>
                  <a:pt x="1578" y="1880"/>
                  <a:pt x="1578" y="1880"/>
                  <a:pt x="1578" y="1880"/>
                </a:cubicBezTo>
                <a:cubicBezTo>
                  <a:pt x="1578" y="1880"/>
                  <a:pt x="1578" y="1881"/>
                  <a:pt x="1577" y="1881"/>
                </a:cubicBezTo>
                <a:cubicBezTo>
                  <a:pt x="1577" y="1881"/>
                  <a:pt x="1577" y="1881"/>
                  <a:pt x="1576" y="1881"/>
                </a:cubicBezTo>
                <a:cubicBezTo>
                  <a:pt x="1576" y="1881"/>
                  <a:pt x="1576" y="1882"/>
                  <a:pt x="1575" y="1882"/>
                </a:cubicBezTo>
                <a:cubicBezTo>
                  <a:pt x="1569" y="1885"/>
                  <a:pt x="1560" y="1884"/>
                  <a:pt x="1553" y="1884"/>
                </a:cubicBezTo>
                <a:cubicBezTo>
                  <a:pt x="1516" y="1884"/>
                  <a:pt x="1516" y="1884"/>
                  <a:pt x="1516" y="1884"/>
                </a:cubicBezTo>
                <a:cubicBezTo>
                  <a:pt x="1509" y="1884"/>
                  <a:pt x="1501" y="1883"/>
                  <a:pt x="1494" y="1879"/>
                </a:cubicBezTo>
                <a:cubicBezTo>
                  <a:pt x="1492" y="1878"/>
                  <a:pt x="1490" y="1877"/>
                  <a:pt x="1488" y="1876"/>
                </a:cubicBezTo>
                <a:cubicBezTo>
                  <a:pt x="1486" y="1874"/>
                  <a:pt x="1484" y="1872"/>
                  <a:pt x="1483" y="1871"/>
                </a:cubicBezTo>
                <a:cubicBezTo>
                  <a:pt x="1481" y="1868"/>
                  <a:pt x="1481" y="1868"/>
                  <a:pt x="1481" y="1868"/>
                </a:cubicBezTo>
                <a:cubicBezTo>
                  <a:pt x="1478" y="1861"/>
                  <a:pt x="1473" y="1854"/>
                  <a:pt x="1470" y="1847"/>
                </a:cubicBezTo>
                <a:cubicBezTo>
                  <a:pt x="1467" y="1842"/>
                  <a:pt x="1469" y="1839"/>
                  <a:pt x="1474" y="1837"/>
                </a:cubicBezTo>
                <a:close/>
                <a:moveTo>
                  <a:pt x="965" y="1871"/>
                </a:moveTo>
                <a:cubicBezTo>
                  <a:pt x="966" y="1869"/>
                  <a:pt x="966" y="1868"/>
                  <a:pt x="966" y="1866"/>
                </a:cubicBezTo>
                <a:cubicBezTo>
                  <a:pt x="966" y="1866"/>
                  <a:pt x="966" y="1866"/>
                  <a:pt x="966" y="1866"/>
                </a:cubicBezTo>
                <a:cubicBezTo>
                  <a:pt x="967" y="1861"/>
                  <a:pt x="966" y="1855"/>
                  <a:pt x="968" y="1850"/>
                </a:cubicBezTo>
                <a:cubicBezTo>
                  <a:pt x="968" y="1848"/>
                  <a:pt x="968" y="1848"/>
                  <a:pt x="968" y="1848"/>
                </a:cubicBezTo>
                <a:cubicBezTo>
                  <a:pt x="968" y="1846"/>
                  <a:pt x="969" y="1845"/>
                  <a:pt x="970" y="1843"/>
                </a:cubicBezTo>
                <a:cubicBezTo>
                  <a:pt x="971" y="1842"/>
                  <a:pt x="973" y="1841"/>
                  <a:pt x="974" y="1841"/>
                </a:cubicBezTo>
                <a:cubicBezTo>
                  <a:pt x="974" y="1840"/>
                  <a:pt x="974" y="1840"/>
                  <a:pt x="974" y="1840"/>
                </a:cubicBezTo>
                <a:cubicBezTo>
                  <a:pt x="975" y="1840"/>
                  <a:pt x="975" y="1840"/>
                  <a:pt x="975" y="1840"/>
                </a:cubicBezTo>
                <a:cubicBezTo>
                  <a:pt x="976" y="1840"/>
                  <a:pt x="976" y="1839"/>
                  <a:pt x="976" y="1839"/>
                </a:cubicBezTo>
                <a:cubicBezTo>
                  <a:pt x="976" y="1839"/>
                  <a:pt x="977" y="1839"/>
                  <a:pt x="977" y="1839"/>
                </a:cubicBezTo>
                <a:cubicBezTo>
                  <a:pt x="978" y="1839"/>
                  <a:pt x="978" y="1838"/>
                  <a:pt x="979" y="1838"/>
                </a:cubicBezTo>
                <a:cubicBezTo>
                  <a:pt x="980" y="1838"/>
                  <a:pt x="980" y="1838"/>
                  <a:pt x="980" y="1838"/>
                </a:cubicBezTo>
                <a:cubicBezTo>
                  <a:pt x="981" y="1837"/>
                  <a:pt x="982" y="1837"/>
                  <a:pt x="983" y="1837"/>
                </a:cubicBezTo>
                <a:cubicBezTo>
                  <a:pt x="983" y="1837"/>
                  <a:pt x="984" y="1837"/>
                  <a:pt x="984" y="1837"/>
                </a:cubicBezTo>
                <a:cubicBezTo>
                  <a:pt x="984" y="1837"/>
                  <a:pt x="984" y="1837"/>
                  <a:pt x="985" y="1837"/>
                </a:cubicBezTo>
                <a:cubicBezTo>
                  <a:pt x="985" y="1837"/>
                  <a:pt x="985" y="1837"/>
                  <a:pt x="986" y="1836"/>
                </a:cubicBezTo>
                <a:cubicBezTo>
                  <a:pt x="988" y="1836"/>
                  <a:pt x="991" y="1836"/>
                  <a:pt x="993" y="1836"/>
                </a:cubicBezTo>
                <a:cubicBezTo>
                  <a:pt x="995" y="1836"/>
                  <a:pt x="995" y="1836"/>
                  <a:pt x="995" y="1836"/>
                </a:cubicBezTo>
                <a:cubicBezTo>
                  <a:pt x="998" y="1836"/>
                  <a:pt x="1000" y="1836"/>
                  <a:pt x="1003" y="1836"/>
                </a:cubicBezTo>
                <a:cubicBezTo>
                  <a:pt x="1038" y="1836"/>
                  <a:pt x="1038" y="1836"/>
                  <a:pt x="1038" y="1836"/>
                </a:cubicBezTo>
                <a:cubicBezTo>
                  <a:pt x="1038" y="1836"/>
                  <a:pt x="1039" y="1836"/>
                  <a:pt x="1040" y="1836"/>
                </a:cubicBezTo>
                <a:cubicBezTo>
                  <a:pt x="1040" y="1836"/>
                  <a:pt x="1040" y="1836"/>
                  <a:pt x="1041" y="1836"/>
                </a:cubicBezTo>
                <a:cubicBezTo>
                  <a:pt x="1042" y="1836"/>
                  <a:pt x="1042" y="1836"/>
                  <a:pt x="1043" y="1836"/>
                </a:cubicBezTo>
                <a:cubicBezTo>
                  <a:pt x="1050" y="1837"/>
                  <a:pt x="1058" y="1839"/>
                  <a:pt x="1061" y="1844"/>
                </a:cubicBezTo>
                <a:cubicBezTo>
                  <a:pt x="1061" y="1845"/>
                  <a:pt x="1061" y="1845"/>
                  <a:pt x="1061" y="1846"/>
                </a:cubicBezTo>
                <a:cubicBezTo>
                  <a:pt x="1061" y="1846"/>
                  <a:pt x="1061" y="1846"/>
                  <a:pt x="1061" y="1846"/>
                </a:cubicBezTo>
                <a:cubicBezTo>
                  <a:pt x="1063" y="1853"/>
                  <a:pt x="1062" y="1863"/>
                  <a:pt x="1062" y="1870"/>
                </a:cubicBezTo>
                <a:cubicBezTo>
                  <a:pt x="1062" y="1872"/>
                  <a:pt x="1062" y="1872"/>
                  <a:pt x="1062" y="1872"/>
                </a:cubicBezTo>
                <a:cubicBezTo>
                  <a:pt x="1062" y="1873"/>
                  <a:pt x="1062" y="1874"/>
                  <a:pt x="1061" y="1876"/>
                </a:cubicBezTo>
                <a:cubicBezTo>
                  <a:pt x="1054" y="1889"/>
                  <a:pt x="1022" y="1885"/>
                  <a:pt x="1010" y="1885"/>
                </a:cubicBezTo>
                <a:cubicBezTo>
                  <a:pt x="1003" y="1885"/>
                  <a:pt x="996" y="1885"/>
                  <a:pt x="989" y="1885"/>
                </a:cubicBezTo>
                <a:cubicBezTo>
                  <a:pt x="983" y="1885"/>
                  <a:pt x="974" y="1884"/>
                  <a:pt x="969" y="1879"/>
                </a:cubicBezTo>
                <a:cubicBezTo>
                  <a:pt x="969" y="1879"/>
                  <a:pt x="969" y="1879"/>
                  <a:pt x="968" y="1879"/>
                </a:cubicBezTo>
                <a:cubicBezTo>
                  <a:pt x="968" y="1879"/>
                  <a:pt x="968" y="1878"/>
                  <a:pt x="968" y="1878"/>
                </a:cubicBezTo>
                <a:cubicBezTo>
                  <a:pt x="967" y="1878"/>
                  <a:pt x="967" y="1878"/>
                  <a:pt x="967" y="1877"/>
                </a:cubicBezTo>
                <a:cubicBezTo>
                  <a:pt x="967" y="1877"/>
                  <a:pt x="967" y="1877"/>
                  <a:pt x="967" y="1877"/>
                </a:cubicBezTo>
                <a:cubicBezTo>
                  <a:pt x="967" y="1877"/>
                  <a:pt x="967" y="1877"/>
                  <a:pt x="967" y="1877"/>
                </a:cubicBezTo>
                <a:cubicBezTo>
                  <a:pt x="966" y="1876"/>
                  <a:pt x="966" y="1876"/>
                  <a:pt x="966" y="1875"/>
                </a:cubicBezTo>
                <a:cubicBezTo>
                  <a:pt x="965" y="1874"/>
                  <a:pt x="965" y="1873"/>
                  <a:pt x="965" y="1872"/>
                </a:cubicBezTo>
                <a:lnTo>
                  <a:pt x="965" y="1871"/>
                </a:lnTo>
                <a:close/>
                <a:moveTo>
                  <a:pt x="956" y="1955"/>
                </a:moveTo>
                <a:cubicBezTo>
                  <a:pt x="956" y="1952"/>
                  <a:pt x="956" y="1952"/>
                  <a:pt x="956" y="1952"/>
                </a:cubicBezTo>
                <a:cubicBezTo>
                  <a:pt x="956" y="1952"/>
                  <a:pt x="956" y="1951"/>
                  <a:pt x="956" y="1951"/>
                </a:cubicBezTo>
                <a:cubicBezTo>
                  <a:pt x="957" y="1943"/>
                  <a:pt x="958" y="1935"/>
                  <a:pt x="959" y="1926"/>
                </a:cubicBezTo>
                <a:cubicBezTo>
                  <a:pt x="959" y="1926"/>
                  <a:pt x="959" y="1926"/>
                  <a:pt x="959" y="1926"/>
                </a:cubicBezTo>
                <a:cubicBezTo>
                  <a:pt x="959" y="1926"/>
                  <a:pt x="959" y="1926"/>
                  <a:pt x="959" y="1925"/>
                </a:cubicBezTo>
                <a:cubicBezTo>
                  <a:pt x="963" y="1907"/>
                  <a:pt x="999" y="1911"/>
                  <a:pt x="1013" y="1911"/>
                </a:cubicBezTo>
                <a:cubicBezTo>
                  <a:pt x="1025" y="1911"/>
                  <a:pt x="1055" y="1908"/>
                  <a:pt x="1061" y="1921"/>
                </a:cubicBezTo>
                <a:cubicBezTo>
                  <a:pt x="1062" y="1923"/>
                  <a:pt x="1063" y="1924"/>
                  <a:pt x="1063" y="1926"/>
                </a:cubicBezTo>
                <a:cubicBezTo>
                  <a:pt x="1063" y="1940"/>
                  <a:pt x="1063" y="1940"/>
                  <a:pt x="1063" y="1940"/>
                </a:cubicBezTo>
                <a:cubicBezTo>
                  <a:pt x="1063" y="1945"/>
                  <a:pt x="1063" y="1949"/>
                  <a:pt x="1063" y="1953"/>
                </a:cubicBezTo>
                <a:cubicBezTo>
                  <a:pt x="1063" y="1953"/>
                  <a:pt x="1063" y="1953"/>
                  <a:pt x="1063" y="1953"/>
                </a:cubicBezTo>
                <a:cubicBezTo>
                  <a:pt x="1063" y="1955"/>
                  <a:pt x="1063" y="1955"/>
                  <a:pt x="1063" y="1955"/>
                </a:cubicBezTo>
                <a:cubicBezTo>
                  <a:pt x="1063" y="1957"/>
                  <a:pt x="1062" y="1959"/>
                  <a:pt x="1061" y="1961"/>
                </a:cubicBezTo>
                <a:cubicBezTo>
                  <a:pt x="1061" y="1962"/>
                  <a:pt x="1060" y="1962"/>
                  <a:pt x="1060" y="1962"/>
                </a:cubicBezTo>
                <a:cubicBezTo>
                  <a:pt x="1060" y="1963"/>
                  <a:pt x="1059" y="1963"/>
                  <a:pt x="1059" y="1964"/>
                </a:cubicBezTo>
                <a:cubicBezTo>
                  <a:pt x="1058" y="1964"/>
                  <a:pt x="1058" y="1964"/>
                  <a:pt x="1058" y="1964"/>
                </a:cubicBezTo>
                <a:cubicBezTo>
                  <a:pt x="1055" y="1967"/>
                  <a:pt x="1051" y="1969"/>
                  <a:pt x="1046" y="1970"/>
                </a:cubicBezTo>
                <a:cubicBezTo>
                  <a:pt x="1046" y="1970"/>
                  <a:pt x="1046" y="1970"/>
                  <a:pt x="1046" y="1970"/>
                </a:cubicBezTo>
                <a:cubicBezTo>
                  <a:pt x="1046" y="1970"/>
                  <a:pt x="1046" y="1970"/>
                  <a:pt x="1046" y="1970"/>
                </a:cubicBezTo>
                <a:cubicBezTo>
                  <a:pt x="1044" y="1971"/>
                  <a:pt x="1043" y="1971"/>
                  <a:pt x="1041" y="1971"/>
                </a:cubicBezTo>
                <a:cubicBezTo>
                  <a:pt x="1041" y="1971"/>
                  <a:pt x="1040" y="1971"/>
                  <a:pt x="1040" y="1971"/>
                </a:cubicBezTo>
                <a:cubicBezTo>
                  <a:pt x="1038" y="1971"/>
                  <a:pt x="1037" y="1972"/>
                  <a:pt x="1035" y="1972"/>
                </a:cubicBezTo>
                <a:cubicBezTo>
                  <a:pt x="1035" y="1972"/>
                  <a:pt x="1035" y="1972"/>
                  <a:pt x="1035" y="1972"/>
                </a:cubicBezTo>
                <a:cubicBezTo>
                  <a:pt x="982" y="1972"/>
                  <a:pt x="982" y="1972"/>
                  <a:pt x="982" y="1972"/>
                </a:cubicBezTo>
                <a:cubicBezTo>
                  <a:pt x="976" y="1972"/>
                  <a:pt x="969" y="1971"/>
                  <a:pt x="963" y="1967"/>
                </a:cubicBezTo>
                <a:cubicBezTo>
                  <a:pt x="963" y="1967"/>
                  <a:pt x="963" y="1967"/>
                  <a:pt x="963" y="1967"/>
                </a:cubicBezTo>
                <a:cubicBezTo>
                  <a:pt x="963" y="1967"/>
                  <a:pt x="963" y="1967"/>
                  <a:pt x="963" y="1967"/>
                </a:cubicBezTo>
                <a:cubicBezTo>
                  <a:pt x="962" y="1966"/>
                  <a:pt x="961" y="1965"/>
                  <a:pt x="960" y="1964"/>
                </a:cubicBezTo>
                <a:cubicBezTo>
                  <a:pt x="959" y="1964"/>
                  <a:pt x="958" y="1963"/>
                  <a:pt x="958" y="1962"/>
                </a:cubicBezTo>
                <a:cubicBezTo>
                  <a:pt x="958" y="1962"/>
                  <a:pt x="958" y="1962"/>
                  <a:pt x="957" y="1962"/>
                </a:cubicBezTo>
                <a:cubicBezTo>
                  <a:pt x="956" y="1960"/>
                  <a:pt x="956" y="1957"/>
                  <a:pt x="956" y="1955"/>
                </a:cubicBezTo>
                <a:close/>
                <a:moveTo>
                  <a:pt x="820" y="1872"/>
                </a:moveTo>
                <a:cubicBezTo>
                  <a:pt x="820" y="1872"/>
                  <a:pt x="820" y="1872"/>
                  <a:pt x="820" y="1872"/>
                </a:cubicBezTo>
                <a:cubicBezTo>
                  <a:pt x="820" y="1872"/>
                  <a:pt x="820" y="1872"/>
                  <a:pt x="820" y="1872"/>
                </a:cubicBezTo>
                <a:cubicBezTo>
                  <a:pt x="820" y="1870"/>
                  <a:pt x="821" y="1868"/>
                  <a:pt x="822" y="1866"/>
                </a:cubicBezTo>
                <a:cubicBezTo>
                  <a:pt x="823" y="1861"/>
                  <a:pt x="824" y="1854"/>
                  <a:pt x="827" y="1849"/>
                </a:cubicBezTo>
                <a:cubicBezTo>
                  <a:pt x="827" y="1848"/>
                  <a:pt x="827" y="1848"/>
                  <a:pt x="827" y="1848"/>
                </a:cubicBezTo>
                <a:cubicBezTo>
                  <a:pt x="827" y="1847"/>
                  <a:pt x="829" y="1845"/>
                  <a:pt x="830" y="1844"/>
                </a:cubicBezTo>
                <a:cubicBezTo>
                  <a:pt x="831" y="1843"/>
                  <a:pt x="832" y="1842"/>
                  <a:pt x="833" y="1841"/>
                </a:cubicBezTo>
                <a:cubicBezTo>
                  <a:pt x="837" y="1839"/>
                  <a:pt x="840" y="1838"/>
                  <a:pt x="844" y="1837"/>
                </a:cubicBezTo>
                <a:cubicBezTo>
                  <a:pt x="845" y="1837"/>
                  <a:pt x="845" y="1837"/>
                  <a:pt x="845" y="1837"/>
                </a:cubicBezTo>
                <a:cubicBezTo>
                  <a:pt x="848" y="1836"/>
                  <a:pt x="851" y="1836"/>
                  <a:pt x="855" y="1836"/>
                </a:cubicBezTo>
                <a:cubicBezTo>
                  <a:pt x="859" y="1836"/>
                  <a:pt x="859" y="1836"/>
                  <a:pt x="859" y="1836"/>
                </a:cubicBezTo>
                <a:cubicBezTo>
                  <a:pt x="861" y="1836"/>
                  <a:pt x="862" y="1836"/>
                  <a:pt x="864" y="1836"/>
                </a:cubicBezTo>
                <a:cubicBezTo>
                  <a:pt x="873" y="1836"/>
                  <a:pt x="883" y="1836"/>
                  <a:pt x="893" y="1836"/>
                </a:cubicBezTo>
                <a:cubicBezTo>
                  <a:pt x="894" y="1836"/>
                  <a:pt x="896" y="1836"/>
                  <a:pt x="897" y="1836"/>
                </a:cubicBezTo>
                <a:cubicBezTo>
                  <a:pt x="899" y="1836"/>
                  <a:pt x="899" y="1836"/>
                  <a:pt x="899" y="1836"/>
                </a:cubicBezTo>
                <a:cubicBezTo>
                  <a:pt x="899" y="1836"/>
                  <a:pt x="899" y="1836"/>
                  <a:pt x="900" y="1836"/>
                </a:cubicBezTo>
                <a:cubicBezTo>
                  <a:pt x="901" y="1836"/>
                  <a:pt x="902" y="1836"/>
                  <a:pt x="904" y="1836"/>
                </a:cubicBezTo>
                <a:cubicBezTo>
                  <a:pt x="904" y="1836"/>
                  <a:pt x="904" y="1836"/>
                  <a:pt x="904" y="1836"/>
                </a:cubicBezTo>
                <a:cubicBezTo>
                  <a:pt x="911" y="1837"/>
                  <a:pt x="919" y="1839"/>
                  <a:pt x="921" y="1846"/>
                </a:cubicBezTo>
                <a:cubicBezTo>
                  <a:pt x="921" y="1846"/>
                  <a:pt x="921" y="1846"/>
                  <a:pt x="921" y="1846"/>
                </a:cubicBezTo>
                <a:cubicBezTo>
                  <a:pt x="921" y="1846"/>
                  <a:pt x="921" y="1846"/>
                  <a:pt x="921" y="1846"/>
                </a:cubicBezTo>
                <a:cubicBezTo>
                  <a:pt x="921" y="1854"/>
                  <a:pt x="918" y="1863"/>
                  <a:pt x="917" y="1870"/>
                </a:cubicBezTo>
                <a:cubicBezTo>
                  <a:pt x="917" y="1870"/>
                  <a:pt x="917" y="1870"/>
                  <a:pt x="917" y="1870"/>
                </a:cubicBezTo>
                <a:cubicBezTo>
                  <a:pt x="917" y="1872"/>
                  <a:pt x="917" y="1872"/>
                  <a:pt x="917" y="1872"/>
                </a:cubicBezTo>
                <a:cubicBezTo>
                  <a:pt x="916" y="1873"/>
                  <a:pt x="916" y="1875"/>
                  <a:pt x="914" y="1876"/>
                </a:cubicBezTo>
                <a:cubicBezTo>
                  <a:pt x="914" y="1876"/>
                  <a:pt x="914" y="1877"/>
                  <a:pt x="914" y="1877"/>
                </a:cubicBezTo>
                <a:cubicBezTo>
                  <a:pt x="914" y="1877"/>
                  <a:pt x="914" y="1877"/>
                  <a:pt x="914" y="1877"/>
                </a:cubicBezTo>
                <a:cubicBezTo>
                  <a:pt x="914" y="1877"/>
                  <a:pt x="914" y="1877"/>
                  <a:pt x="914" y="1877"/>
                </a:cubicBezTo>
                <a:cubicBezTo>
                  <a:pt x="904" y="1889"/>
                  <a:pt x="878" y="1886"/>
                  <a:pt x="865" y="1886"/>
                </a:cubicBezTo>
                <a:cubicBezTo>
                  <a:pt x="857" y="1886"/>
                  <a:pt x="849" y="1886"/>
                  <a:pt x="841" y="1886"/>
                </a:cubicBezTo>
                <a:cubicBezTo>
                  <a:pt x="834" y="1886"/>
                  <a:pt x="824" y="1884"/>
                  <a:pt x="820" y="1877"/>
                </a:cubicBezTo>
                <a:cubicBezTo>
                  <a:pt x="820" y="1877"/>
                  <a:pt x="820" y="1876"/>
                  <a:pt x="820" y="1875"/>
                </a:cubicBezTo>
                <a:cubicBezTo>
                  <a:pt x="820" y="1875"/>
                  <a:pt x="820" y="1875"/>
                  <a:pt x="820" y="1874"/>
                </a:cubicBezTo>
                <a:cubicBezTo>
                  <a:pt x="820" y="1873"/>
                  <a:pt x="820" y="1873"/>
                  <a:pt x="820" y="1872"/>
                </a:cubicBezTo>
                <a:close/>
                <a:moveTo>
                  <a:pt x="795" y="1956"/>
                </a:moveTo>
                <a:cubicBezTo>
                  <a:pt x="796" y="1952"/>
                  <a:pt x="796" y="1952"/>
                  <a:pt x="796" y="1952"/>
                </a:cubicBezTo>
                <a:cubicBezTo>
                  <a:pt x="796" y="1952"/>
                  <a:pt x="796" y="1952"/>
                  <a:pt x="796" y="1952"/>
                </a:cubicBezTo>
                <a:cubicBezTo>
                  <a:pt x="796" y="1951"/>
                  <a:pt x="796" y="1951"/>
                  <a:pt x="796" y="1950"/>
                </a:cubicBezTo>
                <a:cubicBezTo>
                  <a:pt x="803" y="1926"/>
                  <a:pt x="803" y="1926"/>
                  <a:pt x="803" y="1926"/>
                </a:cubicBezTo>
                <a:cubicBezTo>
                  <a:pt x="804" y="1926"/>
                  <a:pt x="804" y="1926"/>
                  <a:pt x="804" y="1925"/>
                </a:cubicBezTo>
                <a:cubicBezTo>
                  <a:pt x="811" y="1908"/>
                  <a:pt x="843" y="1911"/>
                  <a:pt x="859" y="1911"/>
                </a:cubicBezTo>
                <a:cubicBezTo>
                  <a:pt x="865" y="1911"/>
                  <a:pt x="877" y="1910"/>
                  <a:pt x="888" y="1912"/>
                </a:cubicBezTo>
                <a:cubicBezTo>
                  <a:pt x="890" y="1912"/>
                  <a:pt x="891" y="1912"/>
                  <a:pt x="893" y="1913"/>
                </a:cubicBezTo>
                <a:cubicBezTo>
                  <a:pt x="894" y="1913"/>
                  <a:pt x="894" y="1913"/>
                  <a:pt x="894" y="1913"/>
                </a:cubicBezTo>
                <a:cubicBezTo>
                  <a:pt x="899" y="1914"/>
                  <a:pt x="903" y="1916"/>
                  <a:pt x="905" y="1920"/>
                </a:cubicBezTo>
                <a:cubicBezTo>
                  <a:pt x="906" y="1920"/>
                  <a:pt x="906" y="1920"/>
                  <a:pt x="906" y="1920"/>
                </a:cubicBezTo>
                <a:cubicBezTo>
                  <a:pt x="906" y="1921"/>
                  <a:pt x="906" y="1921"/>
                  <a:pt x="906" y="1921"/>
                </a:cubicBezTo>
                <a:cubicBezTo>
                  <a:pt x="906" y="1921"/>
                  <a:pt x="906" y="1921"/>
                  <a:pt x="906" y="1921"/>
                </a:cubicBezTo>
                <a:cubicBezTo>
                  <a:pt x="907" y="1923"/>
                  <a:pt x="907" y="1924"/>
                  <a:pt x="907" y="1926"/>
                </a:cubicBezTo>
                <a:cubicBezTo>
                  <a:pt x="907" y="1928"/>
                  <a:pt x="907" y="1928"/>
                  <a:pt x="907" y="1928"/>
                </a:cubicBezTo>
                <a:cubicBezTo>
                  <a:pt x="907" y="1928"/>
                  <a:pt x="907" y="1928"/>
                  <a:pt x="907" y="1928"/>
                </a:cubicBezTo>
                <a:cubicBezTo>
                  <a:pt x="906" y="1932"/>
                  <a:pt x="905" y="1936"/>
                  <a:pt x="904" y="1941"/>
                </a:cubicBezTo>
                <a:cubicBezTo>
                  <a:pt x="902" y="1955"/>
                  <a:pt x="902" y="1955"/>
                  <a:pt x="902" y="1955"/>
                </a:cubicBezTo>
                <a:cubicBezTo>
                  <a:pt x="901" y="1958"/>
                  <a:pt x="900" y="1960"/>
                  <a:pt x="899" y="1962"/>
                </a:cubicBezTo>
                <a:cubicBezTo>
                  <a:pt x="898" y="1962"/>
                  <a:pt x="898" y="1962"/>
                  <a:pt x="898" y="1962"/>
                </a:cubicBezTo>
                <a:cubicBezTo>
                  <a:pt x="898" y="1963"/>
                  <a:pt x="897" y="1963"/>
                  <a:pt x="897" y="1963"/>
                </a:cubicBezTo>
                <a:cubicBezTo>
                  <a:pt x="897" y="1964"/>
                  <a:pt x="896" y="1964"/>
                  <a:pt x="895" y="1965"/>
                </a:cubicBezTo>
                <a:cubicBezTo>
                  <a:pt x="891" y="1968"/>
                  <a:pt x="887" y="1969"/>
                  <a:pt x="882" y="1971"/>
                </a:cubicBezTo>
                <a:cubicBezTo>
                  <a:pt x="882" y="1971"/>
                  <a:pt x="882" y="1971"/>
                  <a:pt x="882" y="1971"/>
                </a:cubicBezTo>
                <a:cubicBezTo>
                  <a:pt x="882" y="1971"/>
                  <a:pt x="882" y="1971"/>
                  <a:pt x="882" y="1971"/>
                </a:cubicBezTo>
                <a:cubicBezTo>
                  <a:pt x="880" y="1971"/>
                  <a:pt x="879" y="1971"/>
                  <a:pt x="877" y="1971"/>
                </a:cubicBezTo>
                <a:cubicBezTo>
                  <a:pt x="877" y="1972"/>
                  <a:pt x="876" y="1972"/>
                  <a:pt x="876" y="1972"/>
                </a:cubicBezTo>
                <a:cubicBezTo>
                  <a:pt x="874" y="1972"/>
                  <a:pt x="872" y="1972"/>
                  <a:pt x="871" y="1972"/>
                </a:cubicBezTo>
                <a:cubicBezTo>
                  <a:pt x="871" y="1972"/>
                  <a:pt x="871" y="1972"/>
                  <a:pt x="871" y="1972"/>
                </a:cubicBezTo>
                <a:cubicBezTo>
                  <a:pt x="818" y="1972"/>
                  <a:pt x="818" y="1972"/>
                  <a:pt x="818" y="1972"/>
                </a:cubicBezTo>
                <a:cubicBezTo>
                  <a:pt x="812" y="1972"/>
                  <a:pt x="805" y="1971"/>
                  <a:pt x="799" y="1967"/>
                </a:cubicBezTo>
                <a:cubicBezTo>
                  <a:pt x="799" y="1967"/>
                  <a:pt x="799" y="1967"/>
                  <a:pt x="799" y="1967"/>
                </a:cubicBezTo>
                <a:cubicBezTo>
                  <a:pt x="799" y="1967"/>
                  <a:pt x="799" y="1967"/>
                  <a:pt x="799" y="1967"/>
                </a:cubicBezTo>
                <a:cubicBezTo>
                  <a:pt x="798" y="1967"/>
                  <a:pt x="797" y="1966"/>
                  <a:pt x="797" y="1965"/>
                </a:cubicBezTo>
                <a:cubicBezTo>
                  <a:pt x="796" y="1964"/>
                  <a:pt x="796" y="1963"/>
                  <a:pt x="795" y="1963"/>
                </a:cubicBezTo>
                <a:cubicBezTo>
                  <a:pt x="795" y="1962"/>
                  <a:pt x="795" y="1962"/>
                  <a:pt x="795" y="1962"/>
                </a:cubicBezTo>
                <a:cubicBezTo>
                  <a:pt x="794" y="1960"/>
                  <a:pt x="794" y="1958"/>
                  <a:pt x="795" y="1956"/>
                </a:cubicBezTo>
                <a:close/>
                <a:moveTo>
                  <a:pt x="674" y="1875"/>
                </a:moveTo>
                <a:cubicBezTo>
                  <a:pt x="674" y="1872"/>
                  <a:pt x="676" y="1869"/>
                  <a:pt x="677" y="1867"/>
                </a:cubicBezTo>
                <a:cubicBezTo>
                  <a:pt x="680" y="1861"/>
                  <a:pt x="683" y="1852"/>
                  <a:pt x="687" y="1847"/>
                </a:cubicBezTo>
                <a:cubicBezTo>
                  <a:pt x="688" y="1846"/>
                  <a:pt x="688" y="1846"/>
                  <a:pt x="688" y="1846"/>
                </a:cubicBezTo>
                <a:cubicBezTo>
                  <a:pt x="688" y="1846"/>
                  <a:pt x="689" y="1845"/>
                  <a:pt x="689" y="1845"/>
                </a:cubicBezTo>
                <a:cubicBezTo>
                  <a:pt x="689" y="1845"/>
                  <a:pt x="689" y="1845"/>
                  <a:pt x="690" y="1844"/>
                </a:cubicBezTo>
                <a:cubicBezTo>
                  <a:pt x="690" y="1844"/>
                  <a:pt x="690" y="1844"/>
                  <a:pt x="690" y="1844"/>
                </a:cubicBezTo>
                <a:cubicBezTo>
                  <a:pt x="690" y="1844"/>
                  <a:pt x="691" y="1844"/>
                  <a:pt x="691" y="1843"/>
                </a:cubicBezTo>
                <a:cubicBezTo>
                  <a:pt x="695" y="1840"/>
                  <a:pt x="700" y="1838"/>
                  <a:pt x="706" y="1838"/>
                </a:cubicBezTo>
                <a:cubicBezTo>
                  <a:pt x="706" y="1837"/>
                  <a:pt x="706" y="1837"/>
                  <a:pt x="706" y="1837"/>
                </a:cubicBezTo>
                <a:cubicBezTo>
                  <a:pt x="709" y="1837"/>
                  <a:pt x="713" y="1836"/>
                  <a:pt x="716" y="1836"/>
                </a:cubicBezTo>
                <a:cubicBezTo>
                  <a:pt x="734" y="1836"/>
                  <a:pt x="734" y="1836"/>
                  <a:pt x="734" y="1836"/>
                </a:cubicBezTo>
                <a:cubicBezTo>
                  <a:pt x="740" y="1836"/>
                  <a:pt x="746" y="1836"/>
                  <a:pt x="751" y="1836"/>
                </a:cubicBezTo>
                <a:cubicBezTo>
                  <a:pt x="759" y="1836"/>
                  <a:pt x="771" y="1835"/>
                  <a:pt x="777" y="1841"/>
                </a:cubicBezTo>
                <a:cubicBezTo>
                  <a:pt x="778" y="1841"/>
                  <a:pt x="778" y="1842"/>
                  <a:pt x="778" y="1842"/>
                </a:cubicBezTo>
                <a:cubicBezTo>
                  <a:pt x="778" y="1842"/>
                  <a:pt x="779" y="1842"/>
                  <a:pt x="779" y="1842"/>
                </a:cubicBezTo>
                <a:cubicBezTo>
                  <a:pt x="779" y="1842"/>
                  <a:pt x="779" y="1843"/>
                  <a:pt x="779" y="1843"/>
                </a:cubicBezTo>
                <a:cubicBezTo>
                  <a:pt x="779" y="1843"/>
                  <a:pt x="779" y="1843"/>
                  <a:pt x="780" y="1844"/>
                </a:cubicBezTo>
                <a:cubicBezTo>
                  <a:pt x="780" y="1845"/>
                  <a:pt x="780" y="1846"/>
                  <a:pt x="780" y="1847"/>
                </a:cubicBezTo>
                <a:cubicBezTo>
                  <a:pt x="779" y="1854"/>
                  <a:pt x="774" y="1863"/>
                  <a:pt x="773" y="1867"/>
                </a:cubicBezTo>
                <a:cubicBezTo>
                  <a:pt x="773" y="1867"/>
                  <a:pt x="773" y="1867"/>
                  <a:pt x="773" y="1867"/>
                </a:cubicBezTo>
                <a:cubicBezTo>
                  <a:pt x="772" y="1869"/>
                  <a:pt x="772" y="1870"/>
                  <a:pt x="771" y="1871"/>
                </a:cubicBezTo>
                <a:cubicBezTo>
                  <a:pt x="771" y="1872"/>
                  <a:pt x="771" y="1872"/>
                  <a:pt x="771" y="1872"/>
                </a:cubicBezTo>
                <a:cubicBezTo>
                  <a:pt x="771" y="1873"/>
                  <a:pt x="771" y="1873"/>
                  <a:pt x="770" y="1873"/>
                </a:cubicBezTo>
                <a:cubicBezTo>
                  <a:pt x="770" y="1874"/>
                  <a:pt x="770" y="1874"/>
                  <a:pt x="770" y="1874"/>
                </a:cubicBezTo>
                <a:cubicBezTo>
                  <a:pt x="770" y="1875"/>
                  <a:pt x="769" y="1875"/>
                  <a:pt x="769" y="1876"/>
                </a:cubicBezTo>
                <a:cubicBezTo>
                  <a:pt x="769" y="1876"/>
                  <a:pt x="769" y="1876"/>
                  <a:pt x="768" y="1876"/>
                </a:cubicBezTo>
                <a:cubicBezTo>
                  <a:pt x="768" y="1876"/>
                  <a:pt x="768" y="1877"/>
                  <a:pt x="768" y="1877"/>
                </a:cubicBezTo>
                <a:cubicBezTo>
                  <a:pt x="768" y="1877"/>
                  <a:pt x="767" y="1877"/>
                  <a:pt x="767" y="1877"/>
                </a:cubicBezTo>
                <a:cubicBezTo>
                  <a:pt x="766" y="1878"/>
                  <a:pt x="765" y="1879"/>
                  <a:pt x="764" y="1880"/>
                </a:cubicBezTo>
                <a:cubicBezTo>
                  <a:pt x="763" y="1880"/>
                  <a:pt x="762" y="1881"/>
                  <a:pt x="761" y="1881"/>
                </a:cubicBezTo>
                <a:cubicBezTo>
                  <a:pt x="760" y="1882"/>
                  <a:pt x="760" y="1882"/>
                  <a:pt x="760" y="1882"/>
                </a:cubicBezTo>
                <a:cubicBezTo>
                  <a:pt x="760" y="1882"/>
                  <a:pt x="760" y="1882"/>
                  <a:pt x="760" y="1882"/>
                </a:cubicBezTo>
                <a:cubicBezTo>
                  <a:pt x="756" y="1883"/>
                  <a:pt x="752" y="1885"/>
                  <a:pt x="749" y="1885"/>
                </a:cubicBezTo>
                <a:cubicBezTo>
                  <a:pt x="748" y="1885"/>
                  <a:pt x="746" y="1885"/>
                  <a:pt x="745" y="1886"/>
                </a:cubicBezTo>
                <a:cubicBezTo>
                  <a:pt x="745" y="1886"/>
                  <a:pt x="745" y="1886"/>
                  <a:pt x="745" y="1886"/>
                </a:cubicBezTo>
                <a:cubicBezTo>
                  <a:pt x="738" y="1886"/>
                  <a:pt x="730" y="1886"/>
                  <a:pt x="723" y="1886"/>
                </a:cubicBezTo>
                <a:cubicBezTo>
                  <a:pt x="693" y="1886"/>
                  <a:pt x="693" y="1886"/>
                  <a:pt x="693" y="1886"/>
                </a:cubicBezTo>
                <a:cubicBezTo>
                  <a:pt x="687" y="1886"/>
                  <a:pt x="676" y="1885"/>
                  <a:pt x="674" y="1878"/>
                </a:cubicBezTo>
                <a:cubicBezTo>
                  <a:pt x="673" y="1877"/>
                  <a:pt x="673" y="1876"/>
                  <a:pt x="673" y="1876"/>
                </a:cubicBezTo>
                <a:cubicBezTo>
                  <a:pt x="673" y="1875"/>
                  <a:pt x="674" y="1875"/>
                  <a:pt x="674" y="1875"/>
                </a:cubicBezTo>
                <a:close/>
                <a:moveTo>
                  <a:pt x="647" y="1928"/>
                </a:moveTo>
                <a:cubicBezTo>
                  <a:pt x="648" y="1927"/>
                  <a:pt x="648" y="1927"/>
                  <a:pt x="648" y="1927"/>
                </a:cubicBezTo>
                <a:cubicBezTo>
                  <a:pt x="648" y="1926"/>
                  <a:pt x="648" y="1926"/>
                  <a:pt x="648" y="1926"/>
                </a:cubicBezTo>
                <a:cubicBezTo>
                  <a:pt x="649" y="1925"/>
                  <a:pt x="649" y="1924"/>
                  <a:pt x="650" y="1924"/>
                </a:cubicBezTo>
                <a:cubicBezTo>
                  <a:pt x="650" y="1924"/>
                  <a:pt x="650" y="1924"/>
                  <a:pt x="650" y="1924"/>
                </a:cubicBezTo>
                <a:cubicBezTo>
                  <a:pt x="661" y="1909"/>
                  <a:pt x="687" y="1912"/>
                  <a:pt x="703" y="1912"/>
                </a:cubicBezTo>
                <a:cubicBezTo>
                  <a:pt x="703" y="1912"/>
                  <a:pt x="703" y="1912"/>
                  <a:pt x="703" y="1912"/>
                </a:cubicBezTo>
                <a:cubicBezTo>
                  <a:pt x="708" y="1912"/>
                  <a:pt x="720" y="1911"/>
                  <a:pt x="730" y="1912"/>
                </a:cubicBezTo>
                <a:cubicBezTo>
                  <a:pt x="734" y="1912"/>
                  <a:pt x="737" y="1912"/>
                  <a:pt x="740" y="1913"/>
                </a:cubicBezTo>
                <a:cubicBezTo>
                  <a:pt x="742" y="1913"/>
                  <a:pt x="744" y="1914"/>
                  <a:pt x="745" y="1915"/>
                </a:cubicBezTo>
                <a:cubicBezTo>
                  <a:pt x="749" y="1917"/>
                  <a:pt x="752" y="1919"/>
                  <a:pt x="752" y="1923"/>
                </a:cubicBezTo>
                <a:cubicBezTo>
                  <a:pt x="752" y="1923"/>
                  <a:pt x="752" y="1924"/>
                  <a:pt x="752" y="1924"/>
                </a:cubicBezTo>
                <a:cubicBezTo>
                  <a:pt x="752" y="1924"/>
                  <a:pt x="752" y="1924"/>
                  <a:pt x="752" y="1924"/>
                </a:cubicBezTo>
                <a:cubicBezTo>
                  <a:pt x="752" y="1925"/>
                  <a:pt x="751" y="1926"/>
                  <a:pt x="751" y="1927"/>
                </a:cubicBezTo>
                <a:cubicBezTo>
                  <a:pt x="741" y="1956"/>
                  <a:pt x="741" y="1956"/>
                  <a:pt x="741" y="1956"/>
                </a:cubicBezTo>
                <a:cubicBezTo>
                  <a:pt x="740" y="1958"/>
                  <a:pt x="738" y="1960"/>
                  <a:pt x="736" y="1962"/>
                </a:cubicBezTo>
                <a:cubicBezTo>
                  <a:pt x="734" y="1964"/>
                  <a:pt x="731" y="1966"/>
                  <a:pt x="728" y="1967"/>
                </a:cubicBezTo>
                <a:cubicBezTo>
                  <a:pt x="728" y="1968"/>
                  <a:pt x="727" y="1968"/>
                  <a:pt x="727" y="1968"/>
                </a:cubicBezTo>
                <a:cubicBezTo>
                  <a:pt x="723" y="1970"/>
                  <a:pt x="718" y="1971"/>
                  <a:pt x="713" y="1972"/>
                </a:cubicBezTo>
                <a:cubicBezTo>
                  <a:pt x="713" y="1972"/>
                  <a:pt x="713" y="1972"/>
                  <a:pt x="713" y="1972"/>
                </a:cubicBezTo>
                <a:cubicBezTo>
                  <a:pt x="712" y="1972"/>
                  <a:pt x="711" y="1972"/>
                  <a:pt x="710" y="1972"/>
                </a:cubicBezTo>
                <a:cubicBezTo>
                  <a:pt x="701" y="1973"/>
                  <a:pt x="692" y="1972"/>
                  <a:pt x="682" y="1972"/>
                </a:cubicBezTo>
                <a:cubicBezTo>
                  <a:pt x="673" y="1973"/>
                  <a:pt x="663" y="1973"/>
                  <a:pt x="654" y="1973"/>
                </a:cubicBezTo>
                <a:cubicBezTo>
                  <a:pt x="647" y="1973"/>
                  <a:pt x="638" y="1971"/>
                  <a:pt x="634" y="1966"/>
                </a:cubicBezTo>
                <a:cubicBezTo>
                  <a:pt x="634" y="1965"/>
                  <a:pt x="634" y="1965"/>
                  <a:pt x="633" y="1965"/>
                </a:cubicBezTo>
                <a:cubicBezTo>
                  <a:pt x="633" y="1964"/>
                  <a:pt x="633" y="1964"/>
                  <a:pt x="633" y="1964"/>
                </a:cubicBezTo>
                <a:cubicBezTo>
                  <a:pt x="633" y="1963"/>
                  <a:pt x="633" y="1963"/>
                  <a:pt x="632" y="1963"/>
                </a:cubicBezTo>
                <a:cubicBezTo>
                  <a:pt x="632" y="1963"/>
                  <a:pt x="632" y="1962"/>
                  <a:pt x="632" y="1962"/>
                </a:cubicBezTo>
                <a:cubicBezTo>
                  <a:pt x="632" y="1962"/>
                  <a:pt x="632" y="1962"/>
                  <a:pt x="632" y="1962"/>
                </a:cubicBezTo>
                <a:cubicBezTo>
                  <a:pt x="632" y="1962"/>
                  <a:pt x="632" y="1961"/>
                  <a:pt x="632" y="1960"/>
                </a:cubicBezTo>
                <a:cubicBezTo>
                  <a:pt x="632" y="1959"/>
                  <a:pt x="632" y="1959"/>
                  <a:pt x="633" y="1959"/>
                </a:cubicBezTo>
                <a:cubicBezTo>
                  <a:pt x="633" y="1958"/>
                  <a:pt x="633" y="1957"/>
                  <a:pt x="633" y="1956"/>
                </a:cubicBezTo>
                <a:cubicBezTo>
                  <a:pt x="633" y="1956"/>
                  <a:pt x="633" y="1956"/>
                  <a:pt x="633" y="1956"/>
                </a:cubicBezTo>
                <a:cubicBezTo>
                  <a:pt x="634" y="1955"/>
                  <a:pt x="634" y="1955"/>
                  <a:pt x="634" y="1955"/>
                </a:cubicBezTo>
                <a:cubicBezTo>
                  <a:pt x="634" y="1954"/>
                  <a:pt x="635" y="1953"/>
                  <a:pt x="635" y="1952"/>
                </a:cubicBezTo>
                <a:cubicBezTo>
                  <a:pt x="639" y="1944"/>
                  <a:pt x="643" y="1936"/>
                  <a:pt x="647" y="1928"/>
                </a:cubicBezTo>
                <a:cubicBezTo>
                  <a:pt x="647" y="1928"/>
                  <a:pt x="647" y="1928"/>
                  <a:pt x="647" y="1928"/>
                </a:cubicBezTo>
                <a:close/>
                <a:moveTo>
                  <a:pt x="527" y="1875"/>
                </a:moveTo>
                <a:cubicBezTo>
                  <a:pt x="528" y="1873"/>
                  <a:pt x="531" y="1870"/>
                  <a:pt x="532" y="1868"/>
                </a:cubicBezTo>
                <a:cubicBezTo>
                  <a:pt x="536" y="1861"/>
                  <a:pt x="541" y="1854"/>
                  <a:pt x="546" y="1848"/>
                </a:cubicBezTo>
                <a:cubicBezTo>
                  <a:pt x="546" y="1847"/>
                  <a:pt x="546" y="1847"/>
                  <a:pt x="547" y="1847"/>
                </a:cubicBezTo>
                <a:cubicBezTo>
                  <a:pt x="547" y="1847"/>
                  <a:pt x="547" y="1847"/>
                  <a:pt x="547" y="1846"/>
                </a:cubicBezTo>
                <a:cubicBezTo>
                  <a:pt x="561" y="1833"/>
                  <a:pt x="590" y="1837"/>
                  <a:pt x="608" y="1837"/>
                </a:cubicBezTo>
                <a:cubicBezTo>
                  <a:pt x="616" y="1837"/>
                  <a:pt x="626" y="1835"/>
                  <a:pt x="634" y="1839"/>
                </a:cubicBezTo>
                <a:cubicBezTo>
                  <a:pt x="634" y="1839"/>
                  <a:pt x="634" y="1839"/>
                  <a:pt x="634" y="1839"/>
                </a:cubicBezTo>
                <a:cubicBezTo>
                  <a:pt x="634" y="1839"/>
                  <a:pt x="635" y="1839"/>
                  <a:pt x="636" y="1840"/>
                </a:cubicBezTo>
                <a:cubicBezTo>
                  <a:pt x="636" y="1840"/>
                  <a:pt x="636" y="1840"/>
                  <a:pt x="636" y="1840"/>
                </a:cubicBezTo>
                <a:cubicBezTo>
                  <a:pt x="638" y="1841"/>
                  <a:pt x="639" y="1843"/>
                  <a:pt x="639" y="1844"/>
                </a:cubicBezTo>
                <a:cubicBezTo>
                  <a:pt x="640" y="1845"/>
                  <a:pt x="640" y="1847"/>
                  <a:pt x="639" y="1849"/>
                </a:cubicBezTo>
                <a:cubicBezTo>
                  <a:pt x="638" y="1850"/>
                  <a:pt x="638" y="1850"/>
                  <a:pt x="638" y="1850"/>
                </a:cubicBezTo>
                <a:cubicBezTo>
                  <a:pt x="637" y="1854"/>
                  <a:pt x="633" y="1858"/>
                  <a:pt x="631" y="1862"/>
                </a:cubicBezTo>
                <a:cubicBezTo>
                  <a:pt x="631" y="1862"/>
                  <a:pt x="631" y="1862"/>
                  <a:pt x="631" y="1862"/>
                </a:cubicBezTo>
                <a:cubicBezTo>
                  <a:pt x="625" y="1873"/>
                  <a:pt x="625" y="1873"/>
                  <a:pt x="625" y="1873"/>
                </a:cubicBezTo>
                <a:cubicBezTo>
                  <a:pt x="624" y="1874"/>
                  <a:pt x="623" y="1876"/>
                  <a:pt x="621" y="1878"/>
                </a:cubicBezTo>
                <a:cubicBezTo>
                  <a:pt x="618" y="1879"/>
                  <a:pt x="616" y="1881"/>
                  <a:pt x="613" y="1882"/>
                </a:cubicBezTo>
                <a:cubicBezTo>
                  <a:pt x="612" y="1882"/>
                  <a:pt x="611" y="1883"/>
                  <a:pt x="610" y="1883"/>
                </a:cubicBezTo>
                <a:cubicBezTo>
                  <a:pt x="610" y="1883"/>
                  <a:pt x="609" y="1883"/>
                  <a:pt x="609" y="1884"/>
                </a:cubicBezTo>
                <a:cubicBezTo>
                  <a:pt x="609" y="1884"/>
                  <a:pt x="609" y="1884"/>
                  <a:pt x="609" y="1884"/>
                </a:cubicBezTo>
                <a:cubicBezTo>
                  <a:pt x="607" y="1884"/>
                  <a:pt x="605" y="1885"/>
                  <a:pt x="603" y="1885"/>
                </a:cubicBezTo>
                <a:cubicBezTo>
                  <a:pt x="599" y="1886"/>
                  <a:pt x="596" y="1886"/>
                  <a:pt x="592" y="1886"/>
                </a:cubicBezTo>
                <a:cubicBezTo>
                  <a:pt x="582" y="1886"/>
                  <a:pt x="582" y="1886"/>
                  <a:pt x="582" y="1886"/>
                </a:cubicBezTo>
                <a:cubicBezTo>
                  <a:pt x="582" y="1886"/>
                  <a:pt x="582" y="1886"/>
                  <a:pt x="582" y="1886"/>
                </a:cubicBezTo>
                <a:cubicBezTo>
                  <a:pt x="570" y="1886"/>
                  <a:pt x="557" y="1886"/>
                  <a:pt x="545" y="1886"/>
                </a:cubicBezTo>
                <a:cubicBezTo>
                  <a:pt x="540" y="1886"/>
                  <a:pt x="528" y="1885"/>
                  <a:pt x="527" y="1878"/>
                </a:cubicBezTo>
                <a:cubicBezTo>
                  <a:pt x="527" y="1877"/>
                  <a:pt x="527" y="1876"/>
                  <a:pt x="527" y="1875"/>
                </a:cubicBezTo>
                <a:close/>
                <a:moveTo>
                  <a:pt x="545" y="2017"/>
                </a:moveTo>
                <a:cubicBezTo>
                  <a:pt x="545" y="2017"/>
                  <a:pt x="545" y="2017"/>
                  <a:pt x="545" y="2017"/>
                </a:cubicBezTo>
                <a:cubicBezTo>
                  <a:pt x="543" y="2024"/>
                  <a:pt x="538" y="2031"/>
                  <a:pt x="534" y="2038"/>
                </a:cubicBezTo>
                <a:cubicBezTo>
                  <a:pt x="534" y="2038"/>
                  <a:pt x="534" y="2038"/>
                  <a:pt x="534" y="2038"/>
                </a:cubicBezTo>
                <a:cubicBezTo>
                  <a:pt x="530" y="2045"/>
                  <a:pt x="527" y="2053"/>
                  <a:pt x="521" y="2060"/>
                </a:cubicBezTo>
                <a:cubicBezTo>
                  <a:pt x="521" y="2061"/>
                  <a:pt x="520" y="2061"/>
                  <a:pt x="520" y="2062"/>
                </a:cubicBezTo>
                <a:cubicBezTo>
                  <a:pt x="520" y="2062"/>
                  <a:pt x="520" y="2062"/>
                  <a:pt x="520" y="2062"/>
                </a:cubicBezTo>
                <a:cubicBezTo>
                  <a:pt x="519" y="2063"/>
                  <a:pt x="518" y="2064"/>
                  <a:pt x="517" y="2064"/>
                </a:cubicBezTo>
                <a:cubicBezTo>
                  <a:pt x="517" y="2065"/>
                  <a:pt x="517" y="2065"/>
                  <a:pt x="516" y="2065"/>
                </a:cubicBezTo>
                <a:cubicBezTo>
                  <a:pt x="516" y="2065"/>
                  <a:pt x="516" y="2066"/>
                  <a:pt x="516" y="2066"/>
                </a:cubicBezTo>
                <a:cubicBezTo>
                  <a:pt x="510" y="2071"/>
                  <a:pt x="503" y="2074"/>
                  <a:pt x="496" y="2076"/>
                </a:cubicBezTo>
                <a:cubicBezTo>
                  <a:pt x="495" y="2076"/>
                  <a:pt x="494" y="2076"/>
                  <a:pt x="493" y="2077"/>
                </a:cubicBezTo>
                <a:cubicBezTo>
                  <a:pt x="489" y="2078"/>
                  <a:pt x="484" y="2078"/>
                  <a:pt x="480" y="2078"/>
                </a:cubicBezTo>
                <a:cubicBezTo>
                  <a:pt x="476" y="2078"/>
                  <a:pt x="476" y="2078"/>
                  <a:pt x="476" y="2078"/>
                </a:cubicBezTo>
                <a:cubicBezTo>
                  <a:pt x="476" y="2078"/>
                  <a:pt x="476" y="2078"/>
                  <a:pt x="476" y="2078"/>
                </a:cubicBezTo>
                <a:cubicBezTo>
                  <a:pt x="458" y="2078"/>
                  <a:pt x="439" y="2078"/>
                  <a:pt x="421" y="2079"/>
                </a:cubicBezTo>
                <a:cubicBezTo>
                  <a:pt x="419" y="2079"/>
                  <a:pt x="418" y="2078"/>
                  <a:pt x="416" y="2078"/>
                </a:cubicBezTo>
                <a:cubicBezTo>
                  <a:pt x="414" y="2078"/>
                  <a:pt x="412" y="2078"/>
                  <a:pt x="410" y="2077"/>
                </a:cubicBezTo>
                <a:cubicBezTo>
                  <a:pt x="406" y="2076"/>
                  <a:pt x="404" y="2074"/>
                  <a:pt x="402" y="2072"/>
                </a:cubicBezTo>
                <a:cubicBezTo>
                  <a:pt x="401" y="2070"/>
                  <a:pt x="400" y="2068"/>
                  <a:pt x="400" y="2066"/>
                </a:cubicBezTo>
                <a:cubicBezTo>
                  <a:pt x="400" y="2064"/>
                  <a:pt x="401" y="2062"/>
                  <a:pt x="402" y="2060"/>
                </a:cubicBezTo>
                <a:cubicBezTo>
                  <a:pt x="402" y="2059"/>
                  <a:pt x="402" y="2059"/>
                  <a:pt x="403" y="2059"/>
                </a:cubicBezTo>
                <a:cubicBezTo>
                  <a:pt x="403" y="2058"/>
                  <a:pt x="403" y="2058"/>
                  <a:pt x="403" y="2058"/>
                </a:cubicBezTo>
                <a:cubicBezTo>
                  <a:pt x="404" y="2057"/>
                  <a:pt x="404" y="2057"/>
                  <a:pt x="404" y="2057"/>
                </a:cubicBezTo>
                <a:cubicBezTo>
                  <a:pt x="404" y="2057"/>
                  <a:pt x="404" y="2057"/>
                  <a:pt x="404" y="2057"/>
                </a:cubicBezTo>
                <a:cubicBezTo>
                  <a:pt x="409" y="2050"/>
                  <a:pt x="413" y="2043"/>
                  <a:pt x="418" y="2035"/>
                </a:cubicBezTo>
                <a:cubicBezTo>
                  <a:pt x="422" y="2030"/>
                  <a:pt x="425" y="2024"/>
                  <a:pt x="430" y="2019"/>
                </a:cubicBezTo>
                <a:cubicBezTo>
                  <a:pt x="430" y="2018"/>
                  <a:pt x="431" y="2018"/>
                  <a:pt x="431" y="2017"/>
                </a:cubicBezTo>
                <a:cubicBezTo>
                  <a:pt x="431" y="2017"/>
                  <a:pt x="432" y="2017"/>
                  <a:pt x="432" y="2017"/>
                </a:cubicBezTo>
                <a:cubicBezTo>
                  <a:pt x="433" y="2016"/>
                  <a:pt x="434" y="2015"/>
                  <a:pt x="435" y="2014"/>
                </a:cubicBezTo>
                <a:cubicBezTo>
                  <a:pt x="435" y="2014"/>
                  <a:pt x="435" y="2014"/>
                  <a:pt x="435" y="2014"/>
                </a:cubicBezTo>
                <a:cubicBezTo>
                  <a:pt x="435" y="2014"/>
                  <a:pt x="435" y="2014"/>
                  <a:pt x="435" y="2014"/>
                </a:cubicBezTo>
                <a:cubicBezTo>
                  <a:pt x="441" y="2009"/>
                  <a:pt x="449" y="2006"/>
                  <a:pt x="457" y="2004"/>
                </a:cubicBezTo>
                <a:cubicBezTo>
                  <a:pt x="457" y="2004"/>
                  <a:pt x="457" y="2004"/>
                  <a:pt x="457" y="2004"/>
                </a:cubicBezTo>
                <a:cubicBezTo>
                  <a:pt x="457" y="2004"/>
                  <a:pt x="458" y="2004"/>
                  <a:pt x="458" y="2004"/>
                </a:cubicBezTo>
                <a:cubicBezTo>
                  <a:pt x="459" y="2004"/>
                  <a:pt x="461" y="2004"/>
                  <a:pt x="462" y="2004"/>
                </a:cubicBezTo>
                <a:cubicBezTo>
                  <a:pt x="463" y="2003"/>
                  <a:pt x="464" y="2003"/>
                  <a:pt x="465" y="2003"/>
                </a:cubicBezTo>
                <a:cubicBezTo>
                  <a:pt x="466" y="2003"/>
                  <a:pt x="467" y="2003"/>
                  <a:pt x="468" y="2003"/>
                </a:cubicBezTo>
                <a:cubicBezTo>
                  <a:pt x="468" y="2003"/>
                  <a:pt x="469" y="2003"/>
                  <a:pt x="470" y="2003"/>
                </a:cubicBezTo>
                <a:cubicBezTo>
                  <a:pt x="471" y="2003"/>
                  <a:pt x="471" y="2003"/>
                  <a:pt x="471" y="2003"/>
                </a:cubicBezTo>
                <a:cubicBezTo>
                  <a:pt x="471" y="2003"/>
                  <a:pt x="471" y="2003"/>
                  <a:pt x="471" y="2003"/>
                </a:cubicBezTo>
                <a:cubicBezTo>
                  <a:pt x="488" y="2003"/>
                  <a:pt x="504" y="2003"/>
                  <a:pt x="521" y="2003"/>
                </a:cubicBezTo>
                <a:cubicBezTo>
                  <a:pt x="521" y="2003"/>
                  <a:pt x="521" y="2003"/>
                  <a:pt x="521" y="2003"/>
                </a:cubicBezTo>
                <a:cubicBezTo>
                  <a:pt x="524" y="2003"/>
                  <a:pt x="524" y="2003"/>
                  <a:pt x="524" y="2003"/>
                </a:cubicBezTo>
                <a:cubicBezTo>
                  <a:pt x="528" y="2003"/>
                  <a:pt x="532" y="2003"/>
                  <a:pt x="535" y="2004"/>
                </a:cubicBezTo>
                <a:cubicBezTo>
                  <a:pt x="536" y="2004"/>
                  <a:pt x="536" y="2005"/>
                  <a:pt x="537" y="2005"/>
                </a:cubicBezTo>
                <a:cubicBezTo>
                  <a:pt x="537" y="2005"/>
                  <a:pt x="538" y="2005"/>
                  <a:pt x="538" y="2006"/>
                </a:cubicBezTo>
                <a:cubicBezTo>
                  <a:pt x="538" y="2006"/>
                  <a:pt x="539" y="2006"/>
                  <a:pt x="539" y="2006"/>
                </a:cubicBezTo>
                <a:cubicBezTo>
                  <a:pt x="543" y="2008"/>
                  <a:pt x="546" y="2012"/>
                  <a:pt x="545" y="2017"/>
                </a:cubicBezTo>
                <a:close/>
                <a:moveTo>
                  <a:pt x="579" y="1956"/>
                </a:moveTo>
                <a:cubicBezTo>
                  <a:pt x="579" y="1956"/>
                  <a:pt x="579" y="1956"/>
                  <a:pt x="579" y="1956"/>
                </a:cubicBezTo>
                <a:cubicBezTo>
                  <a:pt x="579" y="1956"/>
                  <a:pt x="579" y="1956"/>
                  <a:pt x="579" y="1956"/>
                </a:cubicBezTo>
                <a:cubicBezTo>
                  <a:pt x="578" y="1957"/>
                  <a:pt x="578" y="1958"/>
                  <a:pt x="577" y="1959"/>
                </a:cubicBezTo>
                <a:cubicBezTo>
                  <a:pt x="577" y="1959"/>
                  <a:pt x="577" y="1960"/>
                  <a:pt x="577" y="1960"/>
                </a:cubicBezTo>
                <a:cubicBezTo>
                  <a:pt x="572" y="1964"/>
                  <a:pt x="566" y="1968"/>
                  <a:pt x="560" y="1970"/>
                </a:cubicBezTo>
                <a:cubicBezTo>
                  <a:pt x="560" y="1970"/>
                  <a:pt x="560" y="1970"/>
                  <a:pt x="560" y="1970"/>
                </a:cubicBezTo>
                <a:cubicBezTo>
                  <a:pt x="559" y="1970"/>
                  <a:pt x="558" y="1970"/>
                  <a:pt x="557" y="1971"/>
                </a:cubicBezTo>
                <a:cubicBezTo>
                  <a:pt x="556" y="1971"/>
                  <a:pt x="556" y="1971"/>
                  <a:pt x="555" y="1971"/>
                </a:cubicBezTo>
                <a:cubicBezTo>
                  <a:pt x="554" y="1971"/>
                  <a:pt x="554" y="1971"/>
                  <a:pt x="553" y="1971"/>
                </a:cubicBezTo>
                <a:cubicBezTo>
                  <a:pt x="550" y="1972"/>
                  <a:pt x="546" y="1973"/>
                  <a:pt x="542" y="1973"/>
                </a:cubicBezTo>
                <a:cubicBezTo>
                  <a:pt x="541" y="1973"/>
                  <a:pt x="541" y="1973"/>
                  <a:pt x="541" y="1973"/>
                </a:cubicBezTo>
                <a:cubicBezTo>
                  <a:pt x="534" y="1973"/>
                  <a:pt x="527" y="1973"/>
                  <a:pt x="520" y="1973"/>
                </a:cubicBezTo>
                <a:cubicBezTo>
                  <a:pt x="510" y="1973"/>
                  <a:pt x="499" y="1973"/>
                  <a:pt x="489" y="1973"/>
                </a:cubicBezTo>
                <a:cubicBezTo>
                  <a:pt x="488" y="1973"/>
                  <a:pt x="486" y="1973"/>
                  <a:pt x="484" y="1973"/>
                </a:cubicBezTo>
                <a:cubicBezTo>
                  <a:pt x="484" y="1973"/>
                  <a:pt x="484" y="1973"/>
                  <a:pt x="483" y="1973"/>
                </a:cubicBezTo>
                <a:cubicBezTo>
                  <a:pt x="482" y="1972"/>
                  <a:pt x="480" y="1972"/>
                  <a:pt x="479" y="1972"/>
                </a:cubicBezTo>
                <a:cubicBezTo>
                  <a:pt x="479" y="1972"/>
                  <a:pt x="479" y="1972"/>
                  <a:pt x="479" y="1972"/>
                </a:cubicBezTo>
                <a:cubicBezTo>
                  <a:pt x="479" y="1972"/>
                  <a:pt x="479" y="1972"/>
                  <a:pt x="479" y="1972"/>
                </a:cubicBezTo>
                <a:cubicBezTo>
                  <a:pt x="474" y="1970"/>
                  <a:pt x="470" y="1968"/>
                  <a:pt x="470" y="1963"/>
                </a:cubicBezTo>
                <a:cubicBezTo>
                  <a:pt x="470" y="1962"/>
                  <a:pt x="470" y="1961"/>
                  <a:pt x="470" y="1960"/>
                </a:cubicBezTo>
                <a:cubicBezTo>
                  <a:pt x="470" y="1960"/>
                  <a:pt x="470" y="1959"/>
                  <a:pt x="471" y="1959"/>
                </a:cubicBezTo>
                <a:cubicBezTo>
                  <a:pt x="471" y="1958"/>
                  <a:pt x="471" y="1957"/>
                  <a:pt x="472" y="1957"/>
                </a:cubicBezTo>
                <a:cubicBezTo>
                  <a:pt x="472" y="1957"/>
                  <a:pt x="472" y="1956"/>
                  <a:pt x="472" y="1956"/>
                </a:cubicBezTo>
                <a:cubicBezTo>
                  <a:pt x="472" y="1956"/>
                  <a:pt x="472" y="1956"/>
                  <a:pt x="472" y="1956"/>
                </a:cubicBezTo>
                <a:cubicBezTo>
                  <a:pt x="473" y="1955"/>
                  <a:pt x="474" y="1954"/>
                  <a:pt x="474" y="1953"/>
                </a:cubicBezTo>
                <a:cubicBezTo>
                  <a:pt x="479" y="1945"/>
                  <a:pt x="485" y="1938"/>
                  <a:pt x="490" y="1930"/>
                </a:cubicBezTo>
                <a:cubicBezTo>
                  <a:pt x="490" y="1930"/>
                  <a:pt x="490" y="1930"/>
                  <a:pt x="490" y="1930"/>
                </a:cubicBezTo>
                <a:cubicBezTo>
                  <a:pt x="492" y="1927"/>
                  <a:pt x="492" y="1927"/>
                  <a:pt x="492" y="1927"/>
                </a:cubicBezTo>
                <a:cubicBezTo>
                  <a:pt x="493" y="1925"/>
                  <a:pt x="495" y="1923"/>
                  <a:pt x="498" y="1921"/>
                </a:cubicBezTo>
                <a:cubicBezTo>
                  <a:pt x="499" y="1920"/>
                  <a:pt x="501" y="1919"/>
                  <a:pt x="503" y="1918"/>
                </a:cubicBezTo>
                <a:cubicBezTo>
                  <a:pt x="504" y="1918"/>
                  <a:pt x="505" y="1917"/>
                  <a:pt x="506" y="1917"/>
                </a:cubicBezTo>
                <a:cubicBezTo>
                  <a:pt x="506" y="1917"/>
                  <a:pt x="506" y="1917"/>
                  <a:pt x="507" y="1917"/>
                </a:cubicBezTo>
                <a:cubicBezTo>
                  <a:pt x="507" y="1917"/>
                  <a:pt x="507" y="1916"/>
                  <a:pt x="507" y="1916"/>
                </a:cubicBezTo>
                <a:cubicBezTo>
                  <a:pt x="508" y="1916"/>
                  <a:pt x="508" y="1916"/>
                  <a:pt x="508" y="1916"/>
                </a:cubicBezTo>
                <a:cubicBezTo>
                  <a:pt x="511" y="1915"/>
                  <a:pt x="514" y="1914"/>
                  <a:pt x="517" y="1913"/>
                </a:cubicBezTo>
                <a:cubicBezTo>
                  <a:pt x="521" y="1913"/>
                  <a:pt x="525" y="1912"/>
                  <a:pt x="528" y="1912"/>
                </a:cubicBezTo>
                <a:cubicBezTo>
                  <a:pt x="538" y="1912"/>
                  <a:pt x="538" y="1912"/>
                  <a:pt x="538" y="1912"/>
                </a:cubicBezTo>
                <a:cubicBezTo>
                  <a:pt x="541" y="1912"/>
                  <a:pt x="543" y="1912"/>
                  <a:pt x="545" y="1912"/>
                </a:cubicBezTo>
                <a:cubicBezTo>
                  <a:pt x="555" y="1912"/>
                  <a:pt x="564" y="1912"/>
                  <a:pt x="573" y="1912"/>
                </a:cubicBezTo>
                <a:cubicBezTo>
                  <a:pt x="573" y="1912"/>
                  <a:pt x="573" y="1912"/>
                  <a:pt x="573" y="1912"/>
                </a:cubicBezTo>
                <a:cubicBezTo>
                  <a:pt x="577" y="1912"/>
                  <a:pt x="577" y="1912"/>
                  <a:pt x="577" y="1912"/>
                </a:cubicBezTo>
                <a:cubicBezTo>
                  <a:pt x="581" y="1912"/>
                  <a:pt x="584" y="1913"/>
                  <a:pt x="587" y="1913"/>
                </a:cubicBezTo>
                <a:cubicBezTo>
                  <a:pt x="589" y="1914"/>
                  <a:pt x="590" y="1915"/>
                  <a:pt x="592" y="1915"/>
                </a:cubicBezTo>
                <a:cubicBezTo>
                  <a:pt x="596" y="1918"/>
                  <a:pt x="599" y="1921"/>
                  <a:pt x="595" y="1927"/>
                </a:cubicBezTo>
                <a:cubicBezTo>
                  <a:pt x="592" y="1934"/>
                  <a:pt x="588" y="1941"/>
                  <a:pt x="584" y="1948"/>
                </a:cubicBezTo>
                <a:cubicBezTo>
                  <a:pt x="579" y="1956"/>
                  <a:pt x="579" y="1956"/>
                  <a:pt x="579" y="1956"/>
                </a:cubicBezTo>
                <a:cubicBezTo>
                  <a:pt x="579" y="1956"/>
                  <a:pt x="579" y="1956"/>
                  <a:pt x="579" y="1956"/>
                </a:cubicBezTo>
                <a:close/>
                <a:moveTo>
                  <a:pt x="1064" y="2056"/>
                </a:moveTo>
                <a:cubicBezTo>
                  <a:pt x="1064" y="2057"/>
                  <a:pt x="1064" y="2059"/>
                  <a:pt x="1064" y="2060"/>
                </a:cubicBezTo>
                <a:cubicBezTo>
                  <a:pt x="1064" y="2060"/>
                  <a:pt x="1064" y="2060"/>
                  <a:pt x="1064" y="2061"/>
                </a:cubicBezTo>
                <a:cubicBezTo>
                  <a:pt x="1063" y="2062"/>
                  <a:pt x="1063" y="2063"/>
                  <a:pt x="1062" y="2064"/>
                </a:cubicBezTo>
                <a:cubicBezTo>
                  <a:pt x="1062" y="2064"/>
                  <a:pt x="1062" y="2064"/>
                  <a:pt x="1062" y="2064"/>
                </a:cubicBezTo>
                <a:cubicBezTo>
                  <a:pt x="1062" y="2064"/>
                  <a:pt x="1062" y="2064"/>
                  <a:pt x="1062" y="2064"/>
                </a:cubicBezTo>
                <a:cubicBezTo>
                  <a:pt x="1061" y="2065"/>
                  <a:pt x="1060" y="2066"/>
                  <a:pt x="1059" y="2067"/>
                </a:cubicBezTo>
                <a:cubicBezTo>
                  <a:pt x="1059" y="2067"/>
                  <a:pt x="1059" y="2067"/>
                  <a:pt x="1059" y="2068"/>
                </a:cubicBezTo>
                <a:cubicBezTo>
                  <a:pt x="1058" y="2069"/>
                  <a:pt x="1057" y="2069"/>
                  <a:pt x="1056" y="2070"/>
                </a:cubicBezTo>
                <a:cubicBezTo>
                  <a:pt x="1056" y="2070"/>
                  <a:pt x="1055" y="2071"/>
                  <a:pt x="1055" y="2071"/>
                </a:cubicBezTo>
                <a:cubicBezTo>
                  <a:pt x="1055" y="2071"/>
                  <a:pt x="1055" y="2071"/>
                  <a:pt x="1055" y="2071"/>
                </a:cubicBezTo>
                <a:cubicBezTo>
                  <a:pt x="1053" y="2072"/>
                  <a:pt x="1052" y="2072"/>
                  <a:pt x="1051" y="2073"/>
                </a:cubicBezTo>
                <a:cubicBezTo>
                  <a:pt x="1051" y="2073"/>
                  <a:pt x="1051" y="2073"/>
                  <a:pt x="1050" y="2073"/>
                </a:cubicBezTo>
                <a:cubicBezTo>
                  <a:pt x="1049" y="2074"/>
                  <a:pt x="1048" y="2074"/>
                  <a:pt x="1047" y="2074"/>
                </a:cubicBezTo>
                <a:cubicBezTo>
                  <a:pt x="1047" y="2075"/>
                  <a:pt x="1046" y="2075"/>
                  <a:pt x="1046" y="2075"/>
                </a:cubicBezTo>
                <a:cubicBezTo>
                  <a:pt x="1046" y="2075"/>
                  <a:pt x="1045" y="2075"/>
                  <a:pt x="1045" y="2075"/>
                </a:cubicBezTo>
                <a:cubicBezTo>
                  <a:pt x="1045" y="2075"/>
                  <a:pt x="1045" y="2075"/>
                  <a:pt x="1044" y="2075"/>
                </a:cubicBezTo>
                <a:cubicBezTo>
                  <a:pt x="1043" y="2076"/>
                  <a:pt x="1042" y="2076"/>
                  <a:pt x="1041" y="2076"/>
                </a:cubicBezTo>
                <a:cubicBezTo>
                  <a:pt x="1039" y="2076"/>
                  <a:pt x="1038" y="2076"/>
                  <a:pt x="1037" y="2077"/>
                </a:cubicBezTo>
                <a:cubicBezTo>
                  <a:pt x="1036" y="2077"/>
                  <a:pt x="1035" y="2077"/>
                  <a:pt x="1034" y="2077"/>
                </a:cubicBezTo>
                <a:cubicBezTo>
                  <a:pt x="1033" y="2077"/>
                  <a:pt x="1033" y="2077"/>
                  <a:pt x="1033" y="2077"/>
                </a:cubicBezTo>
                <a:cubicBezTo>
                  <a:pt x="1031" y="2077"/>
                  <a:pt x="1031" y="2077"/>
                  <a:pt x="1031" y="2077"/>
                </a:cubicBezTo>
                <a:cubicBezTo>
                  <a:pt x="1031" y="2077"/>
                  <a:pt x="1031" y="2077"/>
                  <a:pt x="1031" y="2077"/>
                </a:cubicBezTo>
                <a:cubicBezTo>
                  <a:pt x="1025" y="2077"/>
                  <a:pt x="1018" y="2077"/>
                  <a:pt x="1011" y="2077"/>
                </a:cubicBezTo>
                <a:cubicBezTo>
                  <a:pt x="981" y="2077"/>
                  <a:pt x="630" y="2078"/>
                  <a:pt x="605" y="2078"/>
                </a:cubicBezTo>
                <a:cubicBezTo>
                  <a:pt x="604" y="2078"/>
                  <a:pt x="602" y="2078"/>
                  <a:pt x="600" y="2078"/>
                </a:cubicBezTo>
                <a:cubicBezTo>
                  <a:pt x="598" y="2077"/>
                  <a:pt x="596" y="2077"/>
                  <a:pt x="594" y="2076"/>
                </a:cubicBezTo>
                <a:cubicBezTo>
                  <a:pt x="590" y="2075"/>
                  <a:pt x="588" y="2074"/>
                  <a:pt x="586" y="2072"/>
                </a:cubicBezTo>
                <a:cubicBezTo>
                  <a:pt x="584" y="2070"/>
                  <a:pt x="583" y="2068"/>
                  <a:pt x="582" y="2065"/>
                </a:cubicBezTo>
                <a:cubicBezTo>
                  <a:pt x="582" y="2063"/>
                  <a:pt x="582" y="2060"/>
                  <a:pt x="584" y="2057"/>
                </a:cubicBezTo>
                <a:cubicBezTo>
                  <a:pt x="584" y="2056"/>
                  <a:pt x="584" y="2056"/>
                  <a:pt x="584" y="2056"/>
                </a:cubicBezTo>
                <a:cubicBezTo>
                  <a:pt x="584" y="2056"/>
                  <a:pt x="584" y="2056"/>
                  <a:pt x="584" y="2056"/>
                </a:cubicBezTo>
                <a:cubicBezTo>
                  <a:pt x="588" y="2048"/>
                  <a:pt x="592" y="2040"/>
                  <a:pt x="596" y="2031"/>
                </a:cubicBezTo>
                <a:cubicBezTo>
                  <a:pt x="597" y="2030"/>
                  <a:pt x="598" y="2029"/>
                  <a:pt x="598" y="2027"/>
                </a:cubicBezTo>
                <a:cubicBezTo>
                  <a:pt x="601" y="2021"/>
                  <a:pt x="601" y="2021"/>
                  <a:pt x="601" y="2021"/>
                </a:cubicBezTo>
                <a:cubicBezTo>
                  <a:pt x="603" y="2018"/>
                  <a:pt x="605" y="2016"/>
                  <a:pt x="607" y="2014"/>
                </a:cubicBezTo>
                <a:cubicBezTo>
                  <a:pt x="608" y="2013"/>
                  <a:pt x="609" y="2013"/>
                  <a:pt x="609" y="2012"/>
                </a:cubicBezTo>
                <a:cubicBezTo>
                  <a:pt x="610" y="2012"/>
                  <a:pt x="610" y="2012"/>
                  <a:pt x="610" y="2011"/>
                </a:cubicBezTo>
                <a:cubicBezTo>
                  <a:pt x="611" y="2011"/>
                  <a:pt x="612" y="2011"/>
                  <a:pt x="612" y="2010"/>
                </a:cubicBezTo>
                <a:cubicBezTo>
                  <a:pt x="612" y="2010"/>
                  <a:pt x="612" y="2010"/>
                  <a:pt x="613" y="2010"/>
                </a:cubicBezTo>
                <a:cubicBezTo>
                  <a:pt x="613" y="2010"/>
                  <a:pt x="613" y="2010"/>
                  <a:pt x="614" y="2009"/>
                </a:cubicBezTo>
                <a:cubicBezTo>
                  <a:pt x="615" y="2009"/>
                  <a:pt x="616" y="2008"/>
                  <a:pt x="617" y="2008"/>
                </a:cubicBezTo>
                <a:cubicBezTo>
                  <a:pt x="617" y="2008"/>
                  <a:pt x="618" y="2007"/>
                  <a:pt x="618" y="2007"/>
                </a:cubicBezTo>
                <a:cubicBezTo>
                  <a:pt x="619" y="2007"/>
                  <a:pt x="620" y="2007"/>
                  <a:pt x="621" y="2006"/>
                </a:cubicBezTo>
                <a:cubicBezTo>
                  <a:pt x="622" y="2006"/>
                  <a:pt x="623" y="2005"/>
                  <a:pt x="625" y="2005"/>
                </a:cubicBezTo>
                <a:cubicBezTo>
                  <a:pt x="625" y="2005"/>
                  <a:pt x="626" y="2004"/>
                  <a:pt x="627" y="2004"/>
                </a:cubicBezTo>
                <a:cubicBezTo>
                  <a:pt x="627" y="2004"/>
                  <a:pt x="628" y="2004"/>
                  <a:pt x="628" y="2004"/>
                </a:cubicBezTo>
                <a:cubicBezTo>
                  <a:pt x="632" y="2003"/>
                  <a:pt x="636" y="2002"/>
                  <a:pt x="640" y="2002"/>
                </a:cubicBezTo>
                <a:cubicBezTo>
                  <a:pt x="640" y="2002"/>
                  <a:pt x="1008" y="2001"/>
                  <a:pt x="1021" y="2001"/>
                </a:cubicBezTo>
                <a:cubicBezTo>
                  <a:pt x="1026" y="2001"/>
                  <a:pt x="1030" y="2001"/>
                  <a:pt x="1034" y="2001"/>
                </a:cubicBezTo>
                <a:cubicBezTo>
                  <a:pt x="1036" y="2001"/>
                  <a:pt x="1038" y="2002"/>
                  <a:pt x="1040" y="2002"/>
                </a:cubicBezTo>
                <a:cubicBezTo>
                  <a:pt x="1040" y="2002"/>
                  <a:pt x="1040" y="2002"/>
                  <a:pt x="1041" y="2002"/>
                </a:cubicBezTo>
                <a:cubicBezTo>
                  <a:pt x="1042" y="2002"/>
                  <a:pt x="1044" y="2002"/>
                  <a:pt x="1045" y="2003"/>
                </a:cubicBezTo>
                <a:cubicBezTo>
                  <a:pt x="1045" y="2003"/>
                  <a:pt x="1046" y="2003"/>
                  <a:pt x="1046" y="2003"/>
                </a:cubicBezTo>
                <a:cubicBezTo>
                  <a:pt x="1046" y="2003"/>
                  <a:pt x="1046" y="2003"/>
                  <a:pt x="1046" y="2003"/>
                </a:cubicBezTo>
                <a:cubicBezTo>
                  <a:pt x="1048" y="2003"/>
                  <a:pt x="1049" y="2004"/>
                  <a:pt x="1050" y="2004"/>
                </a:cubicBezTo>
                <a:cubicBezTo>
                  <a:pt x="1050" y="2004"/>
                  <a:pt x="1051" y="2005"/>
                  <a:pt x="1051" y="2005"/>
                </a:cubicBezTo>
                <a:cubicBezTo>
                  <a:pt x="1052" y="2005"/>
                  <a:pt x="1053" y="2006"/>
                  <a:pt x="1054" y="2006"/>
                </a:cubicBezTo>
                <a:cubicBezTo>
                  <a:pt x="1055" y="2006"/>
                  <a:pt x="1055" y="2007"/>
                  <a:pt x="1055" y="2007"/>
                </a:cubicBezTo>
                <a:cubicBezTo>
                  <a:pt x="1055" y="2007"/>
                  <a:pt x="1055" y="2007"/>
                  <a:pt x="1056" y="2007"/>
                </a:cubicBezTo>
                <a:cubicBezTo>
                  <a:pt x="1056" y="2008"/>
                  <a:pt x="1057" y="2008"/>
                  <a:pt x="1058" y="2009"/>
                </a:cubicBezTo>
                <a:cubicBezTo>
                  <a:pt x="1059" y="2010"/>
                  <a:pt x="1061" y="2011"/>
                  <a:pt x="1061" y="2013"/>
                </a:cubicBezTo>
                <a:cubicBezTo>
                  <a:pt x="1063" y="2015"/>
                  <a:pt x="1064" y="2017"/>
                  <a:pt x="1064" y="2020"/>
                </a:cubicBezTo>
                <a:cubicBezTo>
                  <a:pt x="1064" y="2022"/>
                  <a:pt x="1064" y="2022"/>
                  <a:pt x="1064" y="2022"/>
                </a:cubicBezTo>
                <a:cubicBezTo>
                  <a:pt x="1064" y="2022"/>
                  <a:pt x="1064" y="2022"/>
                  <a:pt x="1064" y="2022"/>
                </a:cubicBezTo>
                <a:cubicBezTo>
                  <a:pt x="1064" y="2031"/>
                  <a:pt x="1064" y="2040"/>
                  <a:pt x="1064" y="2049"/>
                </a:cubicBezTo>
                <a:cubicBezTo>
                  <a:pt x="1064" y="2051"/>
                  <a:pt x="1064" y="2054"/>
                  <a:pt x="1064" y="2056"/>
                </a:cubicBezTo>
                <a:close/>
                <a:moveTo>
                  <a:pt x="1114" y="1878"/>
                </a:moveTo>
                <a:cubicBezTo>
                  <a:pt x="1114" y="1878"/>
                  <a:pt x="1114" y="1877"/>
                  <a:pt x="1113" y="1877"/>
                </a:cubicBezTo>
                <a:cubicBezTo>
                  <a:pt x="1113" y="1877"/>
                  <a:pt x="1113" y="1877"/>
                  <a:pt x="1113" y="1877"/>
                </a:cubicBezTo>
                <a:cubicBezTo>
                  <a:pt x="1112" y="1875"/>
                  <a:pt x="1111" y="1873"/>
                  <a:pt x="1111" y="1871"/>
                </a:cubicBezTo>
                <a:cubicBezTo>
                  <a:pt x="1111" y="1870"/>
                  <a:pt x="1111" y="1870"/>
                  <a:pt x="1111" y="1870"/>
                </a:cubicBezTo>
                <a:cubicBezTo>
                  <a:pt x="1110" y="1868"/>
                  <a:pt x="1110" y="1867"/>
                  <a:pt x="1110" y="1866"/>
                </a:cubicBezTo>
                <a:cubicBezTo>
                  <a:pt x="1110" y="1866"/>
                  <a:pt x="1110" y="1866"/>
                  <a:pt x="1110" y="1866"/>
                </a:cubicBezTo>
                <a:cubicBezTo>
                  <a:pt x="1110" y="1861"/>
                  <a:pt x="1109" y="1855"/>
                  <a:pt x="1109" y="1849"/>
                </a:cubicBezTo>
                <a:cubicBezTo>
                  <a:pt x="1109" y="1848"/>
                  <a:pt x="1109" y="1848"/>
                  <a:pt x="1109" y="1848"/>
                </a:cubicBezTo>
                <a:cubicBezTo>
                  <a:pt x="1109" y="1846"/>
                  <a:pt x="1109" y="1844"/>
                  <a:pt x="1110" y="1843"/>
                </a:cubicBezTo>
                <a:cubicBezTo>
                  <a:pt x="1112" y="1841"/>
                  <a:pt x="1113" y="1840"/>
                  <a:pt x="1115" y="1839"/>
                </a:cubicBezTo>
                <a:cubicBezTo>
                  <a:pt x="1118" y="1838"/>
                  <a:pt x="1120" y="1837"/>
                  <a:pt x="1123" y="1836"/>
                </a:cubicBezTo>
                <a:cubicBezTo>
                  <a:pt x="1123" y="1836"/>
                  <a:pt x="1123" y="1836"/>
                  <a:pt x="1123" y="1836"/>
                </a:cubicBezTo>
                <a:cubicBezTo>
                  <a:pt x="1123" y="1836"/>
                  <a:pt x="1123" y="1836"/>
                  <a:pt x="1123" y="1836"/>
                </a:cubicBezTo>
                <a:cubicBezTo>
                  <a:pt x="1124" y="1836"/>
                  <a:pt x="1125" y="1836"/>
                  <a:pt x="1126" y="1836"/>
                </a:cubicBezTo>
                <a:cubicBezTo>
                  <a:pt x="1127" y="1836"/>
                  <a:pt x="1127" y="1836"/>
                  <a:pt x="1128" y="1836"/>
                </a:cubicBezTo>
                <a:cubicBezTo>
                  <a:pt x="1133" y="1835"/>
                  <a:pt x="1138" y="1835"/>
                  <a:pt x="1143" y="1835"/>
                </a:cubicBezTo>
                <a:cubicBezTo>
                  <a:pt x="1176" y="1835"/>
                  <a:pt x="1176" y="1835"/>
                  <a:pt x="1176" y="1835"/>
                </a:cubicBezTo>
                <a:cubicBezTo>
                  <a:pt x="1178" y="1835"/>
                  <a:pt x="1180" y="1835"/>
                  <a:pt x="1182" y="1836"/>
                </a:cubicBezTo>
                <a:cubicBezTo>
                  <a:pt x="1191" y="1837"/>
                  <a:pt x="1201" y="1839"/>
                  <a:pt x="1203" y="1848"/>
                </a:cubicBezTo>
                <a:cubicBezTo>
                  <a:pt x="1205" y="1855"/>
                  <a:pt x="1206" y="1863"/>
                  <a:pt x="1207" y="1870"/>
                </a:cubicBezTo>
                <a:cubicBezTo>
                  <a:pt x="1207" y="1871"/>
                  <a:pt x="1207" y="1871"/>
                  <a:pt x="1207" y="1871"/>
                </a:cubicBezTo>
                <a:cubicBezTo>
                  <a:pt x="1208" y="1873"/>
                  <a:pt x="1207" y="1874"/>
                  <a:pt x="1207" y="1876"/>
                </a:cubicBezTo>
                <a:cubicBezTo>
                  <a:pt x="1207" y="1876"/>
                  <a:pt x="1207" y="1876"/>
                  <a:pt x="1206" y="1876"/>
                </a:cubicBezTo>
                <a:cubicBezTo>
                  <a:pt x="1206" y="1876"/>
                  <a:pt x="1206" y="1876"/>
                  <a:pt x="1206" y="1876"/>
                </a:cubicBezTo>
                <a:cubicBezTo>
                  <a:pt x="1206" y="1877"/>
                  <a:pt x="1206" y="1877"/>
                  <a:pt x="1206" y="1877"/>
                </a:cubicBezTo>
                <a:cubicBezTo>
                  <a:pt x="1204" y="1880"/>
                  <a:pt x="1200" y="1882"/>
                  <a:pt x="1195" y="1883"/>
                </a:cubicBezTo>
                <a:cubicBezTo>
                  <a:pt x="1195" y="1883"/>
                  <a:pt x="1195" y="1884"/>
                  <a:pt x="1194" y="1884"/>
                </a:cubicBezTo>
                <a:cubicBezTo>
                  <a:pt x="1194" y="1884"/>
                  <a:pt x="1193" y="1884"/>
                  <a:pt x="1193" y="1884"/>
                </a:cubicBezTo>
                <a:cubicBezTo>
                  <a:pt x="1192" y="1884"/>
                  <a:pt x="1192" y="1884"/>
                  <a:pt x="1192" y="1884"/>
                </a:cubicBezTo>
                <a:cubicBezTo>
                  <a:pt x="1191" y="1884"/>
                  <a:pt x="1190" y="1884"/>
                  <a:pt x="1189" y="1885"/>
                </a:cubicBezTo>
                <a:cubicBezTo>
                  <a:pt x="1178" y="1886"/>
                  <a:pt x="1164" y="1885"/>
                  <a:pt x="1158" y="1885"/>
                </a:cubicBezTo>
                <a:cubicBezTo>
                  <a:pt x="1137" y="1885"/>
                  <a:pt x="1137" y="1885"/>
                  <a:pt x="1137" y="1885"/>
                </a:cubicBezTo>
                <a:cubicBezTo>
                  <a:pt x="1135" y="1885"/>
                  <a:pt x="1134" y="1885"/>
                  <a:pt x="1132" y="1885"/>
                </a:cubicBezTo>
                <a:cubicBezTo>
                  <a:pt x="1131" y="1884"/>
                  <a:pt x="1130" y="1884"/>
                  <a:pt x="1128" y="1884"/>
                </a:cubicBezTo>
                <a:cubicBezTo>
                  <a:pt x="1128" y="1884"/>
                  <a:pt x="1128" y="1884"/>
                  <a:pt x="1127" y="1884"/>
                </a:cubicBezTo>
                <a:cubicBezTo>
                  <a:pt x="1127" y="1884"/>
                  <a:pt x="1127" y="1884"/>
                  <a:pt x="1127" y="1884"/>
                </a:cubicBezTo>
                <a:cubicBezTo>
                  <a:pt x="1126" y="1883"/>
                  <a:pt x="1125" y="1883"/>
                  <a:pt x="1123" y="1883"/>
                </a:cubicBezTo>
                <a:cubicBezTo>
                  <a:pt x="1123" y="1883"/>
                  <a:pt x="1122" y="1882"/>
                  <a:pt x="1122" y="1882"/>
                </a:cubicBezTo>
                <a:cubicBezTo>
                  <a:pt x="1121" y="1882"/>
                  <a:pt x="1120" y="1881"/>
                  <a:pt x="1119" y="1881"/>
                </a:cubicBezTo>
                <a:cubicBezTo>
                  <a:pt x="1117" y="1880"/>
                  <a:pt x="1116" y="1879"/>
                  <a:pt x="1115" y="1878"/>
                </a:cubicBezTo>
                <a:cubicBezTo>
                  <a:pt x="1115" y="1878"/>
                  <a:pt x="1114" y="1878"/>
                  <a:pt x="1114" y="1878"/>
                </a:cubicBezTo>
                <a:close/>
                <a:moveTo>
                  <a:pt x="1120" y="1961"/>
                </a:moveTo>
                <a:cubicBezTo>
                  <a:pt x="1118" y="1959"/>
                  <a:pt x="1117" y="1957"/>
                  <a:pt x="1117" y="1955"/>
                </a:cubicBezTo>
                <a:cubicBezTo>
                  <a:pt x="1117" y="1952"/>
                  <a:pt x="1117" y="1952"/>
                  <a:pt x="1117" y="1952"/>
                </a:cubicBezTo>
                <a:cubicBezTo>
                  <a:pt x="1117" y="1952"/>
                  <a:pt x="1117" y="1952"/>
                  <a:pt x="1117" y="1952"/>
                </a:cubicBezTo>
                <a:cubicBezTo>
                  <a:pt x="1116" y="1943"/>
                  <a:pt x="1116" y="1935"/>
                  <a:pt x="1115" y="1926"/>
                </a:cubicBezTo>
                <a:cubicBezTo>
                  <a:pt x="1115" y="1926"/>
                  <a:pt x="1115" y="1926"/>
                  <a:pt x="1115" y="1926"/>
                </a:cubicBezTo>
                <a:cubicBezTo>
                  <a:pt x="1115" y="1926"/>
                  <a:pt x="1115" y="1926"/>
                  <a:pt x="1115" y="1926"/>
                </a:cubicBezTo>
                <a:cubicBezTo>
                  <a:pt x="1115" y="1925"/>
                  <a:pt x="1115" y="1925"/>
                  <a:pt x="1115" y="1924"/>
                </a:cubicBezTo>
                <a:cubicBezTo>
                  <a:pt x="1117" y="1906"/>
                  <a:pt x="1155" y="1911"/>
                  <a:pt x="1167" y="1911"/>
                </a:cubicBezTo>
                <a:cubicBezTo>
                  <a:pt x="1181" y="1911"/>
                  <a:pt x="1208" y="1907"/>
                  <a:pt x="1216" y="1921"/>
                </a:cubicBezTo>
                <a:cubicBezTo>
                  <a:pt x="1217" y="1923"/>
                  <a:pt x="1218" y="1924"/>
                  <a:pt x="1218" y="1925"/>
                </a:cubicBezTo>
                <a:cubicBezTo>
                  <a:pt x="1219" y="1927"/>
                  <a:pt x="1219" y="1927"/>
                  <a:pt x="1219" y="1927"/>
                </a:cubicBezTo>
                <a:cubicBezTo>
                  <a:pt x="1219" y="1927"/>
                  <a:pt x="1219" y="1927"/>
                  <a:pt x="1219" y="1927"/>
                </a:cubicBezTo>
                <a:cubicBezTo>
                  <a:pt x="1219" y="1931"/>
                  <a:pt x="1220" y="1936"/>
                  <a:pt x="1221" y="1940"/>
                </a:cubicBezTo>
                <a:cubicBezTo>
                  <a:pt x="1224" y="1955"/>
                  <a:pt x="1224" y="1955"/>
                  <a:pt x="1224" y="1955"/>
                </a:cubicBezTo>
                <a:cubicBezTo>
                  <a:pt x="1225" y="1957"/>
                  <a:pt x="1224" y="1959"/>
                  <a:pt x="1223" y="1961"/>
                </a:cubicBezTo>
                <a:cubicBezTo>
                  <a:pt x="1223" y="1962"/>
                  <a:pt x="1222" y="1963"/>
                  <a:pt x="1220" y="1964"/>
                </a:cubicBezTo>
                <a:cubicBezTo>
                  <a:pt x="1220" y="1965"/>
                  <a:pt x="1219" y="1965"/>
                  <a:pt x="1219" y="1966"/>
                </a:cubicBezTo>
                <a:cubicBezTo>
                  <a:pt x="1219" y="1966"/>
                  <a:pt x="1218" y="1966"/>
                  <a:pt x="1218" y="1966"/>
                </a:cubicBezTo>
                <a:cubicBezTo>
                  <a:pt x="1218" y="1966"/>
                  <a:pt x="1218" y="1966"/>
                  <a:pt x="1218" y="1967"/>
                </a:cubicBezTo>
                <a:cubicBezTo>
                  <a:pt x="1217" y="1967"/>
                  <a:pt x="1216" y="1967"/>
                  <a:pt x="1215" y="1968"/>
                </a:cubicBezTo>
                <a:cubicBezTo>
                  <a:pt x="1215" y="1968"/>
                  <a:pt x="1214" y="1968"/>
                  <a:pt x="1213" y="1969"/>
                </a:cubicBezTo>
                <a:cubicBezTo>
                  <a:pt x="1213" y="1969"/>
                  <a:pt x="1212" y="1969"/>
                  <a:pt x="1212" y="1969"/>
                </a:cubicBezTo>
                <a:cubicBezTo>
                  <a:pt x="1211" y="1969"/>
                  <a:pt x="1211" y="1970"/>
                  <a:pt x="1210" y="1970"/>
                </a:cubicBezTo>
                <a:cubicBezTo>
                  <a:pt x="1209" y="1970"/>
                  <a:pt x="1209" y="1970"/>
                  <a:pt x="1208" y="1970"/>
                </a:cubicBezTo>
                <a:cubicBezTo>
                  <a:pt x="1208" y="1970"/>
                  <a:pt x="1207" y="1970"/>
                  <a:pt x="1207" y="1970"/>
                </a:cubicBezTo>
                <a:cubicBezTo>
                  <a:pt x="1206" y="1971"/>
                  <a:pt x="1205" y="1971"/>
                  <a:pt x="1204" y="1971"/>
                </a:cubicBezTo>
                <a:cubicBezTo>
                  <a:pt x="1202" y="1971"/>
                  <a:pt x="1201" y="1971"/>
                  <a:pt x="1199" y="1971"/>
                </a:cubicBezTo>
                <a:cubicBezTo>
                  <a:pt x="1199" y="1971"/>
                  <a:pt x="1199" y="1971"/>
                  <a:pt x="1199" y="1971"/>
                </a:cubicBezTo>
                <a:cubicBezTo>
                  <a:pt x="1199" y="1971"/>
                  <a:pt x="1199" y="1971"/>
                  <a:pt x="1199" y="1971"/>
                </a:cubicBezTo>
                <a:cubicBezTo>
                  <a:pt x="1181" y="1971"/>
                  <a:pt x="1164" y="1971"/>
                  <a:pt x="1147" y="1971"/>
                </a:cubicBezTo>
                <a:cubicBezTo>
                  <a:pt x="1145" y="1971"/>
                  <a:pt x="1143" y="1971"/>
                  <a:pt x="1141" y="1971"/>
                </a:cubicBezTo>
                <a:cubicBezTo>
                  <a:pt x="1141" y="1971"/>
                  <a:pt x="1140" y="1971"/>
                  <a:pt x="1140" y="1971"/>
                </a:cubicBezTo>
                <a:cubicBezTo>
                  <a:pt x="1139" y="1971"/>
                  <a:pt x="1137" y="1970"/>
                  <a:pt x="1136" y="1970"/>
                </a:cubicBezTo>
                <a:cubicBezTo>
                  <a:pt x="1136" y="1970"/>
                  <a:pt x="1136" y="1970"/>
                  <a:pt x="1136" y="1970"/>
                </a:cubicBezTo>
                <a:cubicBezTo>
                  <a:pt x="1135" y="1970"/>
                  <a:pt x="1135" y="1970"/>
                  <a:pt x="1135" y="1970"/>
                </a:cubicBezTo>
                <a:cubicBezTo>
                  <a:pt x="1134" y="1969"/>
                  <a:pt x="1132" y="1969"/>
                  <a:pt x="1131" y="1969"/>
                </a:cubicBezTo>
                <a:cubicBezTo>
                  <a:pt x="1130" y="1968"/>
                  <a:pt x="1130" y="1968"/>
                  <a:pt x="1129" y="1968"/>
                </a:cubicBezTo>
                <a:cubicBezTo>
                  <a:pt x="1128" y="1967"/>
                  <a:pt x="1128" y="1967"/>
                  <a:pt x="1127" y="1967"/>
                </a:cubicBezTo>
                <a:cubicBezTo>
                  <a:pt x="1127" y="1967"/>
                  <a:pt x="1126" y="1967"/>
                  <a:pt x="1126" y="1966"/>
                </a:cubicBezTo>
                <a:cubicBezTo>
                  <a:pt x="1124" y="1965"/>
                  <a:pt x="1121" y="1963"/>
                  <a:pt x="1120" y="1961"/>
                </a:cubicBezTo>
                <a:close/>
                <a:moveTo>
                  <a:pt x="1244" y="2063"/>
                </a:moveTo>
                <a:cubicBezTo>
                  <a:pt x="1243" y="2066"/>
                  <a:pt x="1241" y="2068"/>
                  <a:pt x="1238" y="2070"/>
                </a:cubicBezTo>
                <a:cubicBezTo>
                  <a:pt x="1236" y="2072"/>
                  <a:pt x="1233" y="2074"/>
                  <a:pt x="1229" y="2075"/>
                </a:cubicBezTo>
                <a:cubicBezTo>
                  <a:pt x="1225" y="2076"/>
                  <a:pt x="1221" y="2076"/>
                  <a:pt x="1217" y="2076"/>
                </a:cubicBezTo>
                <a:cubicBezTo>
                  <a:pt x="1205" y="2076"/>
                  <a:pt x="1205" y="2076"/>
                  <a:pt x="1205" y="2076"/>
                </a:cubicBezTo>
                <a:cubicBezTo>
                  <a:pt x="1205" y="2076"/>
                  <a:pt x="1205" y="2076"/>
                  <a:pt x="1205" y="2076"/>
                </a:cubicBezTo>
                <a:cubicBezTo>
                  <a:pt x="1189" y="2076"/>
                  <a:pt x="1174" y="2076"/>
                  <a:pt x="1158" y="2077"/>
                </a:cubicBezTo>
                <a:cubicBezTo>
                  <a:pt x="1156" y="2077"/>
                  <a:pt x="1154" y="2076"/>
                  <a:pt x="1152" y="2076"/>
                </a:cubicBezTo>
                <a:cubicBezTo>
                  <a:pt x="1152" y="2076"/>
                  <a:pt x="1151" y="2076"/>
                  <a:pt x="1151" y="2076"/>
                </a:cubicBezTo>
                <a:cubicBezTo>
                  <a:pt x="1149" y="2076"/>
                  <a:pt x="1148" y="2075"/>
                  <a:pt x="1146" y="2075"/>
                </a:cubicBezTo>
                <a:cubicBezTo>
                  <a:pt x="1146" y="2075"/>
                  <a:pt x="1146" y="2075"/>
                  <a:pt x="1146" y="2075"/>
                </a:cubicBezTo>
                <a:cubicBezTo>
                  <a:pt x="1145" y="2075"/>
                  <a:pt x="1145" y="2075"/>
                  <a:pt x="1145" y="2075"/>
                </a:cubicBezTo>
                <a:cubicBezTo>
                  <a:pt x="1138" y="2073"/>
                  <a:pt x="1132" y="2069"/>
                  <a:pt x="1128" y="2064"/>
                </a:cubicBezTo>
                <a:cubicBezTo>
                  <a:pt x="1128" y="2064"/>
                  <a:pt x="1128" y="2064"/>
                  <a:pt x="1128" y="2064"/>
                </a:cubicBezTo>
                <a:cubicBezTo>
                  <a:pt x="1128" y="2064"/>
                  <a:pt x="1128" y="2064"/>
                  <a:pt x="1128" y="2064"/>
                </a:cubicBezTo>
                <a:cubicBezTo>
                  <a:pt x="1127" y="2063"/>
                  <a:pt x="1126" y="2062"/>
                  <a:pt x="1126" y="2060"/>
                </a:cubicBezTo>
                <a:cubicBezTo>
                  <a:pt x="1126" y="2060"/>
                  <a:pt x="1126" y="2059"/>
                  <a:pt x="1125" y="2059"/>
                </a:cubicBezTo>
                <a:cubicBezTo>
                  <a:pt x="1125" y="2058"/>
                  <a:pt x="1125" y="2057"/>
                  <a:pt x="1125" y="2057"/>
                </a:cubicBezTo>
                <a:cubicBezTo>
                  <a:pt x="1125" y="2056"/>
                  <a:pt x="1125" y="2056"/>
                  <a:pt x="1125" y="2056"/>
                </a:cubicBezTo>
                <a:cubicBezTo>
                  <a:pt x="1125" y="2055"/>
                  <a:pt x="1125" y="2055"/>
                  <a:pt x="1125" y="2055"/>
                </a:cubicBezTo>
                <a:cubicBezTo>
                  <a:pt x="1125" y="2055"/>
                  <a:pt x="1125" y="2055"/>
                  <a:pt x="1125" y="2055"/>
                </a:cubicBezTo>
                <a:cubicBezTo>
                  <a:pt x="1124" y="2046"/>
                  <a:pt x="1123" y="2037"/>
                  <a:pt x="1123" y="2029"/>
                </a:cubicBezTo>
                <a:cubicBezTo>
                  <a:pt x="1123" y="2027"/>
                  <a:pt x="1122" y="2026"/>
                  <a:pt x="1122" y="2024"/>
                </a:cubicBezTo>
                <a:cubicBezTo>
                  <a:pt x="1122" y="2020"/>
                  <a:pt x="1122" y="2020"/>
                  <a:pt x="1122" y="2020"/>
                </a:cubicBezTo>
                <a:cubicBezTo>
                  <a:pt x="1122" y="2019"/>
                  <a:pt x="1122" y="2019"/>
                  <a:pt x="1122" y="2019"/>
                </a:cubicBezTo>
                <a:cubicBezTo>
                  <a:pt x="1122" y="2018"/>
                  <a:pt x="1122" y="2017"/>
                  <a:pt x="1122" y="2016"/>
                </a:cubicBezTo>
                <a:cubicBezTo>
                  <a:pt x="1122" y="2016"/>
                  <a:pt x="1123" y="2016"/>
                  <a:pt x="1123" y="2015"/>
                </a:cubicBezTo>
                <a:cubicBezTo>
                  <a:pt x="1123" y="2014"/>
                  <a:pt x="1123" y="2014"/>
                  <a:pt x="1123" y="2013"/>
                </a:cubicBezTo>
                <a:cubicBezTo>
                  <a:pt x="1124" y="2013"/>
                  <a:pt x="1124" y="2013"/>
                  <a:pt x="1124" y="2012"/>
                </a:cubicBezTo>
                <a:cubicBezTo>
                  <a:pt x="1124" y="2012"/>
                  <a:pt x="1124" y="2012"/>
                  <a:pt x="1124" y="2012"/>
                </a:cubicBezTo>
                <a:cubicBezTo>
                  <a:pt x="1125" y="2011"/>
                  <a:pt x="1125" y="2010"/>
                  <a:pt x="1126" y="2010"/>
                </a:cubicBezTo>
                <a:cubicBezTo>
                  <a:pt x="1126" y="2009"/>
                  <a:pt x="1127" y="2009"/>
                  <a:pt x="1127" y="2009"/>
                </a:cubicBezTo>
                <a:cubicBezTo>
                  <a:pt x="1128" y="2008"/>
                  <a:pt x="1128" y="2008"/>
                  <a:pt x="1129" y="2007"/>
                </a:cubicBezTo>
                <a:cubicBezTo>
                  <a:pt x="1129" y="2007"/>
                  <a:pt x="1129" y="2007"/>
                  <a:pt x="1130" y="2006"/>
                </a:cubicBezTo>
                <a:cubicBezTo>
                  <a:pt x="1130" y="2006"/>
                  <a:pt x="1130" y="2006"/>
                  <a:pt x="1130" y="2006"/>
                </a:cubicBezTo>
                <a:cubicBezTo>
                  <a:pt x="1131" y="2006"/>
                  <a:pt x="1132" y="2005"/>
                  <a:pt x="1133" y="2004"/>
                </a:cubicBezTo>
                <a:cubicBezTo>
                  <a:pt x="1134" y="2004"/>
                  <a:pt x="1134" y="2004"/>
                  <a:pt x="1134" y="2004"/>
                </a:cubicBezTo>
                <a:cubicBezTo>
                  <a:pt x="1134" y="2004"/>
                  <a:pt x="1135" y="2004"/>
                  <a:pt x="1135" y="2004"/>
                </a:cubicBezTo>
                <a:cubicBezTo>
                  <a:pt x="1135" y="2004"/>
                  <a:pt x="1135" y="2004"/>
                  <a:pt x="1136" y="2004"/>
                </a:cubicBezTo>
                <a:cubicBezTo>
                  <a:pt x="1137" y="2003"/>
                  <a:pt x="1138" y="2003"/>
                  <a:pt x="1139" y="2003"/>
                </a:cubicBezTo>
                <a:cubicBezTo>
                  <a:pt x="1139" y="2002"/>
                  <a:pt x="1140" y="2002"/>
                  <a:pt x="1140" y="2002"/>
                </a:cubicBezTo>
                <a:cubicBezTo>
                  <a:pt x="1141" y="2002"/>
                  <a:pt x="1141" y="2002"/>
                  <a:pt x="1142" y="2002"/>
                </a:cubicBezTo>
                <a:cubicBezTo>
                  <a:pt x="1143" y="2002"/>
                  <a:pt x="1145" y="2001"/>
                  <a:pt x="1147" y="2001"/>
                </a:cubicBezTo>
                <a:cubicBezTo>
                  <a:pt x="1147" y="2001"/>
                  <a:pt x="1148" y="2001"/>
                  <a:pt x="1148" y="2001"/>
                </a:cubicBezTo>
                <a:cubicBezTo>
                  <a:pt x="1149" y="2001"/>
                  <a:pt x="1149" y="2001"/>
                  <a:pt x="1150" y="2001"/>
                </a:cubicBezTo>
                <a:cubicBezTo>
                  <a:pt x="1153" y="2001"/>
                  <a:pt x="1153" y="2001"/>
                  <a:pt x="1153" y="2001"/>
                </a:cubicBezTo>
                <a:cubicBezTo>
                  <a:pt x="1155" y="2001"/>
                  <a:pt x="1158" y="2001"/>
                  <a:pt x="1160" y="2001"/>
                </a:cubicBezTo>
                <a:cubicBezTo>
                  <a:pt x="1163" y="2001"/>
                  <a:pt x="1165" y="2001"/>
                  <a:pt x="1168" y="2001"/>
                </a:cubicBezTo>
                <a:cubicBezTo>
                  <a:pt x="1191" y="2001"/>
                  <a:pt x="1191" y="2001"/>
                  <a:pt x="1191" y="2001"/>
                </a:cubicBezTo>
                <a:cubicBezTo>
                  <a:pt x="1197" y="2001"/>
                  <a:pt x="1203" y="2001"/>
                  <a:pt x="1209" y="2001"/>
                </a:cubicBezTo>
                <a:cubicBezTo>
                  <a:pt x="1210" y="2001"/>
                  <a:pt x="1211" y="2001"/>
                  <a:pt x="1212" y="2002"/>
                </a:cubicBezTo>
                <a:cubicBezTo>
                  <a:pt x="1212" y="2002"/>
                  <a:pt x="1213" y="2002"/>
                  <a:pt x="1214" y="2002"/>
                </a:cubicBezTo>
                <a:cubicBezTo>
                  <a:pt x="1214" y="2002"/>
                  <a:pt x="1214" y="2002"/>
                  <a:pt x="1215" y="2002"/>
                </a:cubicBezTo>
                <a:cubicBezTo>
                  <a:pt x="1215" y="2002"/>
                  <a:pt x="1216" y="2002"/>
                  <a:pt x="1216" y="2002"/>
                </a:cubicBezTo>
                <a:cubicBezTo>
                  <a:pt x="1216" y="2002"/>
                  <a:pt x="1216" y="2003"/>
                  <a:pt x="1217" y="2003"/>
                </a:cubicBezTo>
                <a:cubicBezTo>
                  <a:pt x="1218" y="2003"/>
                  <a:pt x="1219" y="2003"/>
                  <a:pt x="1220" y="2004"/>
                </a:cubicBezTo>
                <a:cubicBezTo>
                  <a:pt x="1221" y="2004"/>
                  <a:pt x="1221" y="2004"/>
                  <a:pt x="1222" y="2004"/>
                </a:cubicBezTo>
                <a:cubicBezTo>
                  <a:pt x="1222" y="2005"/>
                  <a:pt x="1223" y="2005"/>
                  <a:pt x="1223" y="2005"/>
                </a:cubicBezTo>
                <a:cubicBezTo>
                  <a:pt x="1224" y="2005"/>
                  <a:pt x="1225" y="2006"/>
                  <a:pt x="1226" y="2006"/>
                </a:cubicBezTo>
                <a:cubicBezTo>
                  <a:pt x="1229" y="2008"/>
                  <a:pt x="1231" y="2010"/>
                  <a:pt x="1233" y="2012"/>
                </a:cubicBezTo>
                <a:cubicBezTo>
                  <a:pt x="1235" y="2014"/>
                  <a:pt x="1237" y="2017"/>
                  <a:pt x="1237" y="2019"/>
                </a:cubicBezTo>
                <a:cubicBezTo>
                  <a:pt x="1240" y="2034"/>
                  <a:pt x="1240" y="2034"/>
                  <a:pt x="1240" y="2034"/>
                </a:cubicBezTo>
                <a:cubicBezTo>
                  <a:pt x="1241" y="2040"/>
                  <a:pt x="1243" y="2046"/>
                  <a:pt x="1244" y="2052"/>
                </a:cubicBezTo>
                <a:cubicBezTo>
                  <a:pt x="1244" y="2052"/>
                  <a:pt x="1244" y="2052"/>
                  <a:pt x="1244" y="2052"/>
                </a:cubicBezTo>
                <a:cubicBezTo>
                  <a:pt x="1244" y="2055"/>
                  <a:pt x="1244" y="2055"/>
                  <a:pt x="1244" y="2055"/>
                </a:cubicBezTo>
                <a:cubicBezTo>
                  <a:pt x="1245" y="2058"/>
                  <a:pt x="1245" y="2061"/>
                  <a:pt x="1244" y="2063"/>
                </a:cubicBezTo>
                <a:close/>
                <a:moveTo>
                  <a:pt x="1349" y="1880"/>
                </a:moveTo>
                <a:cubicBezTo>
                  <a:pt x="1346" y="1879"/>
                  <a:pt x="1344" y="1878"/>
                  <a:pt x="1342" y="1876"/>
                </a:cubicBezTo>
                <a:cubicBezTo>
                  <a:pt x="1340" y="1875"/>
                  <a:pt x="1338" y="1873"/>
                  <a:pt x="1338" y="1871"/>
                </a:cubicBezTo>
                <a:cubicBezTo>
                  <a:pt x="1337" y="1868"/>
                  <a:pt x="1337" y="1868"/>
                  <a:pt x="1337" y="1868"/>
                </a:cubicBezTo>
                <a:cubicBezTo>
                  <a:pt x="1335" y="1863"/>
                  <a:pt x="1333" y="1859"/>
                  <a:pt x="1332" y="1854"/>
                </a:cubicBezTo>
                <a:cubicBezTo>
                  <a:pt x="1331" y="1852"/>
                  <a:pt x="1329" y="1848"/>
                  <a:pt x="1329" y="1845"/>
                </a:cubicBezTo>
                <a:cubicBezTo>
                  <a:pt x="1329" y="1845"/>
                  <a:pt x="1329" y="1845"/>
                  <a:pt x="1329" y="1844"/>
                </a:cubicBezTo>
                <a:cubicBezTo>
                  <a:pt x="1329" y="1844"/>
                  <a:pt x="1329" y="1844"/>
                  <a:pt x="1329" y="1844"/>
                </a:cubicBezTo>
                <a:cubicBezTo>
                  <a:pt x="1329" y="1844"/>
                  <a:pt x="1329" y="1843"/>
                  <a:pt x="1329" y="1843"/>
                </a:cubicBezTo>
                <a:cubicBezTo>
                  <a:pt x="1329" y="1843"/>
                  <a:pt x="1329" y="1843"/>
                  <a:pt x="1329" y="1842"/>
                </a:cubicBezTo>
                <a:cubicBezTo>
                  <a:pt x="1329" y="1842"/>
                  <a:pt x="1329" y="1842"/>
                  <a:pt x="1329" y="1842"/>
                </a:cubicBezTo>
                <a:cubicBezTo>
                  <a:pt x="1333" y="1834"/>
                  <a:pt x="1348" y="1835"/>
                  <a:pt x="1355" y="1835"/>
                </a:cubicBezTo>
                <a:cubicBezTo>
                  <a:pt x="1392" y="1835"/>
                  <a:pt x="1392" y="1835"/>
                  <a:pt x="1392" y="1835"/>
                </a:cubicBezTo>
                <a:cubicBezTo>
                  <a:pt x="1396" y="1835"/>
                  <a:pt x="1399" y="1835"/>
                  <a:pt x="1402" y="1836"/>
                </a:cubicBezTo>
                <a:cubicBezTo>
                  <a:pt x="1403" y="1836"/>
                  <a:pt x="1404" y="1836"/>
                  <a:pt x="1405" y="1836"/>
                </a:cubicBezTo>
                <a:cubicBezTo>
                  <a:pt x="1405" y="1836"/>
                  <a:pt x="1405" y="1837"/>
                  <a:pt x="1406" y="1837"/>
                </a:cubicBezTo>
                <a:cubicBezTo>
                  <a:pt x="1406" y="1837"/>
                  <a:pt x="1407" y="1837"/>
                  <a:pt x="1408" y="1837"/>
                </a:cubicBezTo>
                <a:cubicBezTo>
                  <a:pt x="1409" y="1837"/>
                  <a:pt x="1410" y="1838"/>
                  <a:pt x="1411" y="1838"/>
                </a:cubicBezTo>
                <a:cubicBezTo>
                  <a:pt x="1411" y="1838"/>
                  <a:pt x="1411" y="1838"/>
                  <a:pt x="1411" y="1838"/>
                </a:cubicBezTo>
                <a:cubicBezTo>
                  <a:pt x="1411" y="1838"/>
                  <a:pt x="1411" y="1838"/>
                  <a:pt x="1411" y="1838"/>
                </a:cubicBezTo>
                <a:cubicBezTo>
                  <a:pt x="1412" y="1839"/>
                  <a:pt x="1413" y="1839"/>
                  <a:pt x="1414" y="1840"/>
                </a:cubicBezTo>
                <a:cubicBezTo>
                  <a:pt x="1415" y="1840"/>
                  <a:pt x="1415" y="1840"/>
                  <a:pt x="1416" y="1841"/>
                </a:cubicBezTo>
                <a:cubicBezTo>
                  <a:pt x="1416" y="1841"/>
                  <a:pt x="1416" y="1841"/>
                  <a:pt x="1417" y="1841"/>
                </a:cubicBezTo>
                <a:cubicBezTo>
                  <a:pt x="1417" y="1841"/>
                  <a:pt x="1417" y="1841"/>
                  <a:pt x="1417" y="1842"/>
                </a:cubicBezTo>
                <a:cubicBezTo>
                  <a:pt x="1418" y="1842"/>
                  <a:pt x="1418" y="1842"/>
                  <a:pt x="1418" y="1842"/>
                </a:cubicBezTo>
                <a:cubicBezTo>
                  <a:pt x="1420" y="1844"/>
                  <a:pt x="1422" y="1845"/>
                  <a:pt x="1423" y="1847"/>
                </a:cubicBezTo>
                <a:cubicBezTo>
                  <a:pt x="1423" y="1847"/>
                  <a:pt x="1423" y="1847"/>
                  <a:pt x="1423" y="1847"/>
                </a:cubicBezTo>
                <a:cubicBezTo>
                  <a:pt x="1426" y="1852"/>
                  <a:pt x="1428" y="1859"/>
                  <a:pt x="1431" y="1864"/>
                </a:cubicBezTo>
                <a:cubicBezTo>
                  <a:pt x="1431" y="1864"/>
                  <a:pt x="1431" y="1864"/>
                  <a:pt x="1431" y="1864"/>
                </a:cubicBezTo>
                <a:cubicBezTo>
                  <a:pt x="1432" y="1867"/>
                  <a:pt x="1434" y="1870"/>
                  <a:pt x="1435" y="1873"/>
                </a:cubicBezTo>
                <a:cubicBezTo>
                  <a:pt x="1435" y="1873"/>
                  <a:pt x="1435" y="1873"/>
                  <a:pt x="1435" y="1873"/>
                </a:cubicBezTo>
                <a:cubicBezTo>
                  <a:pt x="1435" y="1873"/>
                  <a:pt x="1435" y="1873"/>
                  <a:pt x="1435" y="1874"/>
                </a:cubicBezTo>
                <a:cubicBezTo>
                  <a:pt x="1436" y="1879"/>
                  <a:pt x="1431" y="1882"/>
                  <a:pt x="1425" y="1883"/>
                </a:cubicBezTo>
                <a:cubicBezTo>
                  <a:pt x="1425" y="1883"/>
                  <a:pt x="1425" y="1883"/>
                  <a:pt x="1425" y="1883"/>
                </a:cubicBezTo>
                <a:cubicBezTo>
                  <a:pt x="1425" y="1883"/>
                  <a:pt x="1424" y="1883"/>
                  <a:pt x="1424" y="1883"/>
                </a:cubicBezTo>
                <a:cubicBezTo>
                  <a:pt x="1423" y="1884"/>
                  <a:pt x="1422" y="1884"/>
                  <a:pt x="1421" y="1884"/>
                </a:cubicBezTo>
                <a:cubicBezTo>
                  <a:pt x="1421" y="1884"/>
                  <a:pt x="1420" y="1884"/>
                  <a:pt x="1420" y="1884"/>
                </a:cubicBezTo>
                <a:cubicBezTo>
                  <a:pt x="1419" y="1884"/>
                  <a:pt x="1418" y="1884"/>
                  <a:pt x="1417" y="1884"/>
                </a:cubicBezTo>
                <a:cubicBezTo>
                  <a:pt x="1417" y="1884"/>
                  <a:pt x="1416" y="1884"/>
                  <a:pt x="1416" y="1884"/>
                </a:cubicBezTo>
                <a:cubicBezTo>
                  <a:pt x="1416" y="1884"/>
                  <a:pt x="1416" y="1884"/>
                  <a:pt x="1415" y="1884"/>
                </a:cubicBezTo>
                <a:cubicBezTo>
                  <a:pt x="1414" y="1884"/>
                  <a:pt x="1414" y="1884"/>
                  <a:pt x="1414" y="1884"/>
                </a:cubicBezTo>
                <a:cubicBezTo>
                  <a:pt x="1408" y="1884"/>
                  <a:pt x="1403" y="1884"/>
                  <a:pt x="1397" y="1884"/>
                </a:cubicBezTo>
                <a:cubicBezTo>
                  <a:pt x="1387" y="1884"/>
                  <a:pt x="1378" y="1884"/>
                  <a:pt x="1368" y="1884"/>
                </a:cubicBezTo>
                <a:cubicBezTo>
                  <a:pt x="1362" y="1884"/>
                  <a:pt x="1355" y="1883"/>
                  <a:pt x="1349" y="1880"/>
                </a:cubicBezTo>
                <a:cubicBezTo>
                  <a:pt x="1349" y="1880"/>
                  <a:pt x="1349" y="1880"/>
                  <a:pt x="1349" y="1880"/>
                </a:cubicBezTo>
                <a:close/>
                <a:moveTo>
                  <a:pt x="1373" y="1961"/>
                </a:moveTo>
                <a:cubicBezTo>
                  <a:pt x="1371" y="1959"/>
                  <a:pt x="1369" y="1956"/>
                  <a:pt x="1369" y="1954"/>
                </a:cubicBezTo>
                <a:cubicBezTo>
                  <a:pt x="1363" y="1940"/>
                  <a:pt x="1363" y="1940"/>
                  <a:pt x="1363" y="1940"/>
                </a:cubicBezTo>
                <a:cubicBezTo>
                  <a:pt x="1362" y="1935"/>
                  <a:pt x="1360" y="1931"/>
                  <a:pt x="1359" y="1927"/>
                </a:cubicBezTo>
                <a:cubicBezTo>
                  <a:pt x="1359" y="1927"/>
                  <a:pt x="1359" y="1927"/>
                  <a:pt x="1359" y="1927"/>
                </a:cubicBezTo>
                <a:cubicBezTo>
                  <a:pt x="1358" y="1925"/>
                  <a:pt x="1358" y="1925"/>
                  <a:pt x="1358" y="1925"/>
                </a:cubicBezTo>
                <a:cubicBezTo>
                  <a:pt x="1357" y="1923"/>
                  <a:pt x="1357" y="1921"/>
                  <a:pt x="1358" y="1919"/>
                </a:cubicBezTo>
                <a:cubicBezTo>
                  <a:pt x="1358" y="1918"/>
                  <a:pt x="1359" y="1917"/>
                  <a:pt x="1360" y="1916"/>
                </a:cubicBezTo>
                <a:cubicBezTo>
                  <a:pt x="1360" y="1916"/>
                  <a:pt x="1361" y="1916"/>
                  <a:pt x="1361" y="1915"/>
                </a:cubicBezTo>
                <a:cubicBezTo>
                  <a:pt x="1361" y="1915"/>
                  <a:pt x="1361" y="1915"/>
                  <a:pt x="1362" y="1915"/>
                </a:cubicBezTo>
                <a:cubicBezTo>
                  <a:pt x="1364" y="1913"/>
                  <a:pt x="1366" y="1912"/>
                  <a:pt x="1369" y="1911"/>
                </a:cubicBezTo>
                <a:cubicBezTo>
                  <a:pt x="1371" y="1911"/>
                  <a:pt x="1374" y="1910"/>
                  <a:pt x="1376" y="1910"/>
                </a:cubicBezTo>
                <a:cubicBezTo>
                  <a:pt x="1386" y="1909"/>
                  <a:pt x="1397" y="1910"/>
                  <a:pt x="1402" y="1910"/>
                </a:cubicBezTo>
                <a:cubicBezTo>
                  <a:pt x="1420" y="1910"/>
                  <a:pt x="1451" y="1906"/>
                  <a:pt x="1461" y="1925"/>
                </a:cubicBezTo>
                <a:cubicBezTo>
                  <a:pt x="1461" y="1925"/>
                  <a:pt x="1461" y="1925"/>
                  <a:pt x="1461" y="1925"/>
                </a:cubicBezTo>
                <a:cubicBezTo>
                  <a:pt x="1461" y="1925"/>
                  <a:pt x="1461" y="1925"/>
                  <a:pt x="1461" y="1925"/>
                </a:cubicBezTo>
                <a:cubicBezTo>
                  <a:pt x="1461" y="1925"/>
                  <a:pt x="1461" y="1925"/>
                  <a:pt x="1461" y="1925"/>
                </a:cubicBezTo>
                <a:cubicBezTo>
                  <a:pt x="1465" y="1933"/>
                  <a:pt x="1469" y="1940"/>
                  <a:pt x="1473" y="1948"/>
                </a:cubicBezTo>
                <a:cubicBezTo>
                  <a:pt x="1474" y="1951"/>
                  <a:pt x="1476" y="1953"/>
                  <a:pt x="1476" y="1956"/>
                </a:cubicBezTo>
                <a:cubicBezTo>
                  <a:pt x="1476" y="1956"/>
                  <a:pt x="1476" y="1956"/>
                  <a:pt x="1476" y="1957"/>
                </a:cubicBezTo>
                <a:cubicBezTo>
                  <a:pt x="1477" y="1957"/>
                  <a:pt x="1477" y="1958"/>
                  <a:pt x="1477" y="1958"/>
                </a:cubicBezTo>
                <a:cubicBezTo>
                  <a:pt x="1477" y="1959"/>
                  <a:pt x="1477" y="1959"/>
                  <a:pt x="1477" y="1960"/>
                </a:cubicBezTo>
                <a:cubicBezTo>
                  <a:pt x="1477" y="1960"/>
                  <a:pt x="1477" y="1960"/>
                  <a:pt x="1477" y="1960"/>
                </a:cubicBezTo>
                <a:cubicBezTo>
                  <a:pt x="1477" y="1960"/>
                  <a:pt x="1476" y="1961"/>
                  <a:pt x="1476" y="1961"/>
                </a:cubicBezTo>
                <a:cubicBezTo>
                  <a:pt x="1476" y="1962"/>
                  <a:pt x="1476" y="1962"/>
                  <a:pt x="1475" y="1963"/>
                </a:cubicBezTo>
                <a:cubicBezTo>
                  <a:pt x="1475" y="1963"/>
                  <a:pt x="1475" y="1963"/>
                  <a:pt x="1475" y="1963"/>
                </a:cubicBezTo>
                <a:cubicBezTo>
                  <a:pt x="1475" y="1964"/>
                  <a:pt x="1474" y="1965"/>
                  <a:pt x="1474" y="1965"/>
                </a:cubicBezTo>
                <a:cubicBezTo>
                  <a:pt x="1473" y="1965"/>
                  <a:pt x="1473" y="1965"/>
                  <a:pt x="1473" y="1966"/>
                </a:cubicBezTo>
                <a:cubicBezTo>
                  <a:pt x="1473" y="1966"/>
                  <a:pt x="1473" y="1966"/>
                  <a:pt x="1472" y="1966"/>
                </a:cubicBezTo>
                <a:cubicBezTo>
                  <a:pt x="1472" y="1966"/>
                  <a:pt x="1472" y="1967"/>
                  <a:pt x="1471" y="1967"/>
                </a:cubicBezTo>
                <a:cubicBezTo>
                  <a:pt x="1470" y="1968"/>
                  <a:pt x="1468" y="1969"/>
                  <a:pt x="1466" y="1969"/>
                </a:cubicBezTo>
                <a:cubicBezTo>
                  <a:pt x="1465" y="1969"/>
                  <a:pt x="1465" y="1969"/>
                  <a:pt x="1464" y="1970"/>
                </a:cubicBezTo>
                <a:cubicBezTo>
                  <a:pt x="1463" y="1970"/>
                  <a:pt x="1462" y="1970"/>
                  <a:pt x="1462" y="1970"/>
                </a:cubicBezTo>
                <a:cubicBezTo>
                  <a:pt x="1461" y="1970"/>
                  <a:pt x="1461" y="1970"/>
                  <a:pt x="1461" y="1970"/>
                </a:cubicBezTo>
                <a:cubicBezTo>
                  <a:pt x="1460" y="1970"/>
                  <a:pt x="1460" y="1970"/>
                  <a:pt x="1460" y="1970"/>
                </a:cubicBezTo>
                <a:cubicBezTo>
                  <a:pt x="1441" y="1972"/>
                  <a:pt x="1422" y="1971"/>
                  <a:pt x="1403" y="1971"/>
                </a:cubicBezTo>
                <a:cubicBezTo>
                  <a:pt x="1401" y="1971"/>
                  <a:pt x="1399" y="1971"/>
                  <a:pt x="1397" y="1970"/>
                </a:cubicBezTo>
                <a:cubicBezTo>
                  <a:pt x="1397" y="1970"/>
                  <a:pt x="1397" y="1970"/>
                  <a:pt x="1397" y="1970"/>
                </a:cubicBezTo>
                <a:cubicBezTo>
                  <a:pt x="1390" y="1970"/>
                  <a:pt x="1383" y="1967"/>
                  <a:pt x="1377" y="1964"/>
                </a:cubicBezTo>
                <a:cubicBezTo>
                  <a:pt x="1376" y="1963"/>
                  <a:pt x="1374" y="1962"/>
                  <a:pt x="1373" y="1961"/>
                </a:cubicBezTo>
                <a:close/>
                <a:moveTo>
                  <a:pt x="1527" y="2063"/>
                </a:moveTo>
                <a:cubicBezTo>
                  <a:pt x="1527" y="2063"/>
                  <a:pt x="1527" y="2064"/>
                  <a:pt x="1527" y="2064"/>
                </a:cubicBezTo>
                <a:cubicBezTo>
                  <a:pt x="1527" y="2065"/>
                  <a:pt x="1526" y="2065"/>
                  <a:pt x="1526" y="2065"/>
                </a:cubicBezTo>
                <a:cubicBezTo>
                  <a:pt x="1526" y="2066"/>
                  <a:pt x="1526" y="2066"/>
                  <a:pt x="1525" y="2067"/>
                </a:cubicBezTo>
                <a:cubicBezTo>
                  <a:pt x="1525" y="2067"/>
                  <a:pt x="1525" y="2068"/>
                  <a:pt x="1525" y="2068"/>
                </a:cubicBezTo>
                <a:cubicBezTo>
                  <a:pt x="1525" y="2068"/>
                  <a:pt x="1524" y="2068"/>
                  <a:pt x="1524" y="2069"/>
                </a:cubicBezTo>
                <a:cubicBezTo>
                  <a:pt x="1524" y="2069"/>
                  <a:pt x="1524" y="2069"/>
                  <a:pt x="1524" y="2069"/>
                </a:cubicBezTo>
                <a:cubicBezTo>
                  <a:pt x="1524" y="2069"/>
                  <a:pt x="1523" y="2070"/>
                  <a:pt x="1523" y="2070"/>
                </a:cubicBezTo>
                <a:cubicBezTo>
                  <a:pt x="1520" y="2073"/>
                  <a:pt x="1515" y="2074"/>
                  <a:pt x="1511" y="2075"/>
                </a:cubicBezTo>
                <a:cubicBezTo>
                  <a:pt x="1510" y="2075"/>
                  <a:pt x="1510" y="2075"/>
                  <a:pt x="1510" y="2075"/>
                </a:cubicBezTo>
                <a:cubicBezTo>
                  <a:pt x="1508" y="2075"/>
                  <a:pt x="1506" y="2076"/>
                  <a:pt x="1504" y="2076"/>
                </a:cubicBezTo>
                <a:cubicBezTo>
                  <a:pt x="1504" y="2076"/>
                  <a:pt x="1504" y="2076"/>
                  <a:pt x="1504" y="2076"/>
                </a:cubicBezTo>
                <a:cubicBezTo>
                  <a:pt x="1503" y="2076"/>
                  <a:pt x="1503" y="2076"/>
                  <a:pt x="1503" y="2076"/>
                </a:cubicBezTo>
                <a:cubicBezTo>
                  <a:pt x="1501" y="2076"/>
                  <a:pt x="1499" y="2076"/>
                  <a:pt x="1497" y="2076"/>
                </a:cubicBezTo>
                <a:cubicBezTo>
                  <a:pt x="1446" y="2076"/>
                  <a:pt x="1446" y="2076"/>
                  <a:pt x="1446" y="2076"/>
                </a:cubicBezTo>
                <a:cubicBezTo>
                  <a:pt x="1444" y="2076"/>
                  <a:pt x="1441" y="2076"/>
                  <a:pt x="1439" y="2075"/>
                </a:cubicBezTo>
                <a:cubicBezTo>
                  <a:pt x="1439" y="2075"/>
                  <a:pt x="1438" y="2075"/>
                  <a:pt x="1438" y="2075"/>
                </a:cubicBezTo>
                <a:cubicBezTo>
                  <a:pt x="1427" y="2074"/>
                  <a:pt x="1414" y="2069"/>
                  <a:pt x="1408" y="2059"/>
                </a:cubicBezTo>
                <a:cubicBezTo>
                  <a:pt x="1407" y="2058"/>
                  <a:pt x="1407" y="2056"/>
                  <a:pt x="1406" y="2055"/>
                </a:cubicBezTo>
                <a:cubicBezTo>
                  <a:pt x="1406" y="2055"/>
                  <a:pt x="1406" y="2055"/>
                  <a:pt x="1406" y="2055"/>
                </a:cubicBezTo>
                <a:cubicBezTo>
                  <a:pt x="1406" y="2055"/>
                  <a:pt x="1406" y="2055"/>
                  <a:pt x="1406" y="2055"/>
                </a:cubicBezTo>
                <a:cubicBezTo>
                  <a:pt x="1403" y="2047"/>
                  <a:pt x="1400" y="2040"/>
                  <a:pt x="1398" y="2032"/>
                </a:cubicBezTo>
                <a:cubicBezTo>
                  <a:pt x="1396" y="2029"/>
                  <a:pt x="1394" y="2024"/>
                  <a:pt x="1393" y="2019"/>
                </a:cubicBezTo>
                <a:cubicBezTo>
                  <a:pt x="1393" y="2019"/>
                  <a:pt x="1393" y="2019"/>
                  <a:pt x="1393" y="2019"/>
                </a:cubicBezTo>
                <a:cubicBezTo>
                  <a:pt x="1393" y="2019"/>
                  <a:pt x="1393" y="2019"/>
                  <a:pt x="1393" y="2019"/>
                </a:cubicBezTo>
                <a:cubicBezTo>
                  <a:pt x="1392" y="2018"/>
                  <a:pt x="1392" y="2018"/>
                  <a:pt x="1392" y="2017"/>
                </a:cubicBezTo>
                <a:cubicBezTo>
                  <a:pt x="1392" y="2015"/>
                  <a:pt x="1392" y="2013"/>
                  <a:pt x="1392" y="2012"/>
                </a:cubicBezTo>
                <a:cubicBezTo>
                  <a:pt x="1393" y="2011"/>
                  <a:pt x="1393" y="2010"/>
                  <a:pt x="1394" y="2009"/>
                </a:cubicBezTo>
                <a:cubicBezTo>
                  <a:pt x="1394" y="2009"/>
                  <a:pt x="1394" y="2009"/>
                  <a:pt x="1394" y="2009"/>
                </a:cubicBezTo>
                <a:cubicBezTo>
                  <a:pt x="1397" y="2004"/>
                  <a:pt x="1403" y="2002"/>
                  <a:pt x="1409" y="2001"/>
                </a:cubicBezTo>
                <a:cubicBezTo>
                  <a:pt x="1409" y="2001"/>
                  <a:pt x="1409" y="2001"/>
                  <a:pt x="1410" y="2001"/>
                </a:cubicBezTo>
                <a:cubicBezTo>
                  <a:pt x="1411" y="2001"/>
                  <a:pt x="1413" y="2001"/>
                  <a:pt x="1414" y="2000"/>
                </a:cubicBezTo>
                <a:cubicBezTo>
                  <a:pt x="1414" y="2000"/>
                  <a:pt x="1415" y="2000"/>
                  <a:pt x="1415" y="2000"/>
                </a:cubicBezTo>
                <a:cubicBezTo>
                  <a:pt x="1418" y="2000"/>
                  <a:pt x="1418" y="2000"/>
                  <a:pt x="1418" y="2000"/>
                </a:cubicBezTo>
                <a:cubicBezTo>
                  <a:pt x="1419" y="2000"/>
                  <a:pt x="1420" y="2000"/>
                  <a:pt x="1421" y="2000"/>
                </a:cubicBezTo>
                <a:cubicBezTo>
                  <a:pt x="1437" y="2000"/>
                  <a:pt x="1453" y="2000"/>
                  <a:pt x="1469" y="2000"/>
                </a:cubicBezTo>
                <a:cubicBezTo>
                  <a:pt x="1469" y="2000"/>
                  <a:pt x="1469" y="2000"/>
                  <a:pt x="1469" y="2000"/>
                </a:cubicBezTo>
                <a:cubicBezTo>
                  <a:pt x="1469" y="2000"/>
                  <a:pt x="1469" y="2000"/>
                  <a:pt x="1469" y="2000"/>
                </a:cubicBezTo>
                <a:cubicBezTo>
                  <a:pt x="1471" y="2000"/>
                  <a:pt x="1473" y="2000"/>
                  <a:pt x="1475" y="2001"/>
                </a:cubicBezTo>
                <a:cubicBezTo>
                  <a:pt x="1475" y="2001"/>
                  <a:pt x="1476" y="2001"/>
                  <a:pt x="1476" y="2001"/>
                </a:cubicBezTo>
                <a:cubicBezTo>
                  <a:pt x="1487" y="2002"/>
                  <a:pt x="1499" y="2006"/>
                  <a:pt x="1505" y="2015"/>
                </a:cubicBezTo>
                <a:cubicBezTo>
                  <a:pt x="1506" y="2016"/>
                  <a:pt x="1507" y="2017"/>
                  <a:pt x="1508" y="2019"/>
                </a:cubicBezTo>
                <a:cubicBezTo>
                  <a:pt x="1509" y="2022"/>
                  <a:pt x="1509" y="2022"/>
                  <a:pt x="1509" y="2022"/>
                </a:cubicBezTo>
                <a:cubicBezTo>
                  <a:pt x="1512" y="2028"/>
                  <a:pt x="1516" y="2035"/>
                  <a:pt x="1519" y="2041"/>
                </a:cubicBezTo>
                <a:cubicBezTo>
                  <a:pt x="1521" y="2045"/>
                  <a:pt x="1524" y="2051"/>
                  <a:pt x="1526" y="2056"/>
                </a:cubicBezTo>
                <a:cubicBezTo>
                  <a:pt x="1527" y="2058"/>
                  <a:pt x="1527" y="2061"/>
                  <a:pt x="1527" y="2063"/>
                </a:cubicBezTo>
                <a:close/>
                <a:moveTo>
                  <a:pt x="1640" y="2000"/>
                </a:moveTo>
                <a:cubicBezTo>
                  <a:pt x="1642" y="2000"/>
                  <a:pt x="1643" y="2000"/>
                  <a:pt x="1645" y="2000"/>
                </a:cubicBezTo>
                <a:cubicBezTo>
                  <a:pt x="1645" y="2000"/>
                  <a:pt x="1645" y="2000"/>
                  <a:pt x="1646" y="2000"/>
                </a:cubicBezTo>
                <a:cubicBezTo>
                  <a:pt x="1657" y="2002"/>
                  <a:pt x="1669" y="2006"/>
                  <a:pt x="1677" y="2014"/>
                </a:cubicBezTo>
                <a:cubicBezTo>
                  <a:pt x="1678" y="2014"/>
                  <a:pt x="1678" y="2015"/>
                  <a:pt x="1678" y="2015"/>
                </a:cubicBezTo>
                <a:cubicBezTo>
                  <a:pt x="1679" y="2016"/>
                  <a:pt x="1679" y="2016"/>
                  <a:pt x="1680" y="2017"/>
                </a:cubicBezTo>
                <a:cubicBezTo>
                  <a:pt x="1680" y="2017"/>
                  <a:pt x="1680" y="2017"/>
                  <a:pt x="1680" y="2018"/>
                </a:cubicBezTo>
                <a:cubicBezTo>
                  <a:pt x="1681" y="2018"/>
                  <a:pt x="1681" y="2018"/>
                  <a:pt x="1681" y="2018"/>
                </a:cubicBezTo>
                <a:cubicBezTo>
                  <a:pt x="1682" y="2019"/>
                  <a:pt x="1682" y="2019"/>
                  <a:pt x="1682" y="2019"/>
                </a:cubicBezTo>
                <a:cubicBezTo>
                  <a:pt x="1685" y="2024"/>
                  <a:pt x="1688" y="2029"/>
                  <a:pt x="1692" y="2034"/>
                </a:cubicBezTo>
                <a:cubicBezTo>
                  <a:pt x="1692" y="2034"/>
                  <a:pt x="1692" y="2034"/>
                  <a:pt x="1692" y="2034"/>
                </a:cubicBezTo>
                <a:cubicBezTo>
                  <a:pt x="1697" y="2041"/>
                  <a:pt x="1703" y="2049"/>
                  <a:pt x="1707" y="2056"/>
                </a:cubicBezTo>
                <a:cubicBezTo>
                  <a:pt x="1707" y="2057"/>
                  <a:pt x="1707" y="2057"/>
                  <a:pt x="1708" y="2058"/>
                </a:cubicBezTo>
                <a:cubicBezTo>
                  <a:pt x="1708" y="2058"/>
                  <a:pt x="1708" y="2058"/>
                  <a:pt x="1708" y="2058"/>
                </a:cubicBezTo>
                <a:cubicBezTo>
                  <a:pt x="1709" y="2063"/>
                  <a:pt x="1709" y="2066"/>
                  <a:pt x="1707" y="2068"/>
                </a:cubicBezTo>
                <a:cubicBezTo>
                  <a:pt x="1706" y="2069"/>
                  <a:pt x="1706" y="2069"/>
                  <a:pt x="1706" y="2069"/>
                </a:cubicBezTo>
                <a:cubicBezTo>
                  <a:pt x="1705" y="2071"/>
                  <a:pt x="1702" y="2072"/>
                  <a:pt x="1699" y="2073"/>
                </a:cubicBezTo>
                <a:cubicBezTo>
                  <a:pt x="1696" y="2074"/>
                  <a:pt x="1692" y="2075"/>
                  <a:pt x="1688" y="2075"/>
                </a:cubicBezTo>
                <a:cubicBezTo>
                  <a:pt x="1684" y="2075"/>
                  <a:pt x="1684" y="2075"/>
                  <a:pt x="1684" y="2075"/>
                </a:cubicBezTo>
                <a:cubicBezTo>
                  <a:pt x="1684" y="2075"/>
                  <a:pt x="1684" y="2075"/>
                  <a:pt x="1684" y="2075"/>
                </a:cubicBezTo>
                <a:cubicBezTo>
                  <a:pt x="1666" y="2075"/>
                  <a:pt x="1648" y="2075"/>
                  <a:pt x="1629" y="2075"/>
                </a:cubicBezTo>
                <a:cubicBezTo>
                  <a:pt x="1627" y="2075"/>
                  <a:pt x="1625" y="2075"/>
                  <a:pt x="1623" y="2075"/>
                </a:cubicBezTo>
                <a:cubicBezTo>
                  <a:pt x="1623" y="2075"/>
                  <a:pt x="1623" y="2075"/>
                  <a:pt x="1623" y="2075"/>
                </a:cubicBezTo>
                <a:cubicBezTo>
                  <a:pt x="1610" y="2073"/>
                  <a:pt x="1597" y="2068"/>
                  <a:pt x="1589" y="2059"/>
                </a:cubicBezTo>
                <a:cubicBezTo>
                  <a:pt x="1588" y="2057"/>
                  <a:pt x="1587" y="2056"/>
                  <a:pt x="1586" y="2055"/>
                </a:cubicBezTo>
                <a:cubicBezTo>
                  <a:pt x="1586" y="2054"/>
                  <a:pt x="1586" y="2054"/>
                  <a:pt x="1586" y="2054"/>
                </a:cubicBezTo>
                <a:cubicBezTo>
                  <a:pt x="1586" y="2054"/>
                  <a:pt x="1586" y="2054"/>
                  <a:pt x="1586" y="2054"/>
                </a:cubicBezTo>
                <a:cubicBezTo>
                  <a:pt x="1582" y="2047"/>
                  <a:pt x="1578" y="2041"/>
                  <a:pt x="1574" y="2034"/>
                </a:cubicBezTo>
                <a:cubicBezTo>
                  <a:pt x="1571" y="2029"/>
                  <a:pt x="1566" y="2021"/>
                  <a:pt x="1564" y="2015"/>
                </a:cubicBezTo>
                <a:cubicBezTo>
                  <a:pt x="1564" y="2015"/>
                  <a:pt x="1564" y="2015"/>
                  <a:pt x="1564" y="2014"/>
                </a:cubicBezTo>
                <a:cubicBezTo>
                  <a:pt x="1564" y="2014"/>
                  <a:pt x="1564" y="2013"/>
                  <a:pt x="1564" y="2013"/>
                </a:cubicBezTo>
                <a:cubicBezTo>
                  <a:pt x="1564" y="2006"/>
                  <a:pt x="1568" y="2003"/>
                  <a:pt x="1574" y="2002"/>
                </a:cubicBezTo>
                <a:cubicBezTo>
                  <a:pt x="1574" y="2001"/>
                  <a:pt x="1574" y="2001"/>
                  <a:pt x="1574" y="2001"/>
                </a:cubicBezTo>
                <a:cubicBezTo>
                  <a:pt x="1574" y="2001"/>
                  <a:pt x="1575" y="2001"/>
                  <a:pt x="1575" y="2001"/>
                </a:cubicBezTo>
                <a:cubicBezTo>
                  <a:pt x="1575" y="2001"/>
                  <a:pt x="1576" y="2001"/>
                  <a:pt x="1576" y="2001"/>
                </a:cubicBezTo>
                <a:cubicBezTo>
                  <a:pt x="1579" y="2000"/>
                  <a:pt x="1581" y="2000"/>
                  <a:pt x="1585" y="2000"/>
                </a:cubicBezTo>
                <a:cubicBezTo>
                  <a:pt x="1621" y="2000"/>
                  <a:pt x="1621" y="2000"/>
                  <a:pt x="1621" y="2000"/>
                </a:cubicBezTo>
                <a:cubicBezTo>
                  <a:pt x="1627" y="2000"/>
                  <a:pt x="1633" y="2000"/>
                  <a:pt x="1639" y="2000"/>
                </a:cubicBezTo>
                <a:cubicBezTo>
                  <a:pt x="1639" y="2000"/>
                  <a:pt x="1639" y="2000"/>
                  <a:pt x="1639" y="2000"/>
                </a:cubicBezTo>
                <a:cubicBezTo>
                  <a:pt x="1639" y="2000"/>
                  <a:pt x="1640" y="2000"/>
                  <a:pt x="1640" y="2000"/>
                </a:cubicBezTo>
                <a:close/>
                <a:moveTo>
                  <a:pt x="1617" y="1924"/>
                </a:moveTo>
                <a:cubicBezTo>
                  <a:pt x="1621" y="1930"/>
                  <a:pt x="1625" y="1937"/>
                  <a:pt x="1629" y="1943"/>
                </a:cubicBezTo>
                <a:cubicBezTo>
                  <a:pt x="1631" y="1946"/>
                  <a:pt x="1635" y="1950"/>
                  <a:pt x="1637" y="1955"/>
                </a:cubicBezTo>
                <a:cubicBezTo>
                  <a:pt x="1638" y="1956"/>
                  <a:pt x="1639" y="1958"/>
                  <a:pt x="1639" y="1960"/>
                </a:cubicBezTo>
                <a:cubicBezTo>
                  <a:pt x="1639" y="1961"/>
                  <a:pt x="1638" y="1962"/>
                  <a:pt x="1638" y="1963"/>
                </a:cubicBezTo>
                <a:cubicBezTo>
                  <a:pt x="1637" y="1964"/>
                  <a:pt x="1637" y="1964"/>
                  <a:pt x="1636" y="1965"/>
                </a:cubicBezTo>
                <a:cubicBezTo>
                  <a:pt x="1636" y="1965"/>
                  <a:pt x="1636" y="1965"/>
                  <a:pt x="1636" y="1965"/>
                </a:cubicBezTo>
                <a:cubicBezTo>
                  <a:pt x="1636" y="1965"/>
                  <a:pt x="1636" y="1965"/>
                  <a:pt x="1636" y="1965"/>
                </a:cubicBezTo>
                <a:cubicBezTo>
                  <a:pt x="1636" y="1966"/>
                  <a:pt x="1635" y="1966"/>
                  <a:pt x="1635" y="1966"/>
                </a:cubicBezTo>
                <a:cubicBezTo>
                  <a:pt x="1635" y="1966"/>
                  <a:pt x="1634" y="1967"/>
                  <a:pt x="1634" y="1967"/>
                </a:cubicBezTo>
                <a:cubicBezTo>
                  <a:pt x="1634" y="1967"/>
                  <a:pt x="1633" y="1967"/>
                  <a:pt x="1632" y="1968"/>
                </a:cubicBezTo>
                <a:cubicBezTo>
                  <a:pt x="1632" y="1968"/>
                  <a:pt x="1631" y="1968"/>
                  <a:pt x="1630" y="1969"/>
                </a:cubicBezTo>
                <a:cubicBezTo>
                  <a:pt x="1630" y="1969"/>
                  <a:pt x="1630" y="1969"/>
                  <a:pt x="1630" y="1969"/>
                </a:cubicBezTo>
                <a:cubicBezTo>
                  <a:pt x="1630" y="1969"/>
                  <a:pt x="1630" y="1969"/>
                  <a:pt x="1629" y="1969"/>
                </a:cubicBezTo>
                <a:cubicBezTo>
                  <a:pt x="1620" y="1972"/>
                  <a:pt x="1607" y="1970"/>
                  <a:pt x="1598" y="1970"/>
                </a:cubicBezTo>
                <a:cubicBezTo>
                  <a:pt x="1588" y="1970"/>
                  <a:pt x="1578" y="1970"/>
                  <a:pt x="1567" y="1970"/>
                </a:cubicBezTo>
                <a:cubicBezTo>
                  <a:pt x="1558" y="1970"/>
                  <a:pt x="1547" y="1968"/>
                  <a:pt x="1539" y="1962"/>
                </a:cubicBezTo>
                <a:cubicBezTo>
                  <a:pt x="1538" y="1962"/>
                  <a:pt x="1536" y="1961"/>
                  <a:pt x="1535" y="1960"/>
                </a:cubicBezTo>
                <a:cubicBezTo>
                  <a:pt x="1533" y="1958"/>
                  <a:pt x="1531" y="1956"/>
                  <a:pt x="1530" y="1954"/>
                </a:cubicBezTo>
                <a:cubicBezTo>
                  <a:pt x="1529" y="1952"/>
                  <a:pt x="1529" y="1952"/>
                  <a:pt x="1529" y="1952"/>
                </a:cubicBezTo>
                <a:cubicBezTo>
                  <a:pt x="1529" y="1952"/>
                  <a:pt x="1529" y="1952"/>
                  <a:pt x="1529" y="1952"/>
                </a:cubicBezTo>
                <a:cubicBezTo>
                  <a:pt x="1524" y="1944"/>
                  <a:pt x="1520" y="1936"/>
                  <a:pt x="1515" y="1928"/>
                </a:cubicBezTo>
                <a:cubicBezTo>
                  <a:pt x="1513" y="1925"/>
                  <a:pt x="1513" y="1925"/>
                  <a:pt x="1513" y="1925"/>
                </a:cubicBezTo>
                <a:cubicBezTo>
                  <a:pt x="1512" y="1923"/>
                  <a:pt x="1512" y="1921"/>
                  <a:pt x="1512" y="1919"/>
                </a:cubicBezTo>
                <a:cubicBezTo>
                  <a:pt x="1512" y="1917"/>
                  <a:pt x="1513" y="1915"/>
                  <a:pt x="1515" y="1914"/>
                </a:cubicBezTo>
                <a:cubicBezTo>
                  <a:pt x="1517" y="1913"/>
                  <a:pt x="1519" y="1912"/>
                  <a:pt x="1522" y="1911"/>
                </a:cubicBezTo>
                <a:cubicBezTo>
                  <a:pt x="1524" y="1910"/>
                  <a:pt x="1528" y="1910"/>
                  <a:pt x="1531" y="1910"/>
                </a:cubicBezTo>
                <a:cubicBezTo>
                  <a:pt x="1532" y="1910"/>
                  <a:pt x="1532" y="1910"/>
                  <a:pt x="1532" y="1910"/>
                </a:cubicBezTo>
                <a:cubicBezTo>
                  <a:pt x="1540" y="1909"/>
                  <a:pt x="1548" y="1910"/>
                  <a:pt x="1553" y="1910"/>
                </a:cubicBezTo>
                <a:cubicBezTo>
                  <a:pt x="1573" y="1910"/>
                  <a:pt x="1604" y="1906"/>
                  <a:pt x="1617" y="1924"/>
                </a:cubicBezTo>
                <a:close/>
                <a:moveTo>
                  <a:pt x="366" y="1441"/>
                </a:moveTo>
                <a:cubicBezTo>
                  <a:pt x="372" y="1443"/>
                  <a:pt x="377" y="1446"/>
                  <a:pt x="382" y="1448"/>
                </a:cubicBezTo>
                <a:cubicBezTo>
                  <a:pt x="392" y="1453"/>
                  <a:pt x="403" y="1458"/>
                  <a:pt x="413" y="1462"/>
                </a:cubicBezTo>
                <a:cubicBezTo>
                  <a:pt x="418" y="1464"/>
                  <a:pt x="422" y="1466"/>
                  <a:pt x="426" y="1468"/>
                </a:cubicBezTo>
                <a:cubicBezTo>
                  <a:pt x="430" y="1469"/>
                  <a:pt x="433" y="1470"/>
                  <a:pt x="437" y="1472"/>
                </a:cubicBezTo>
                <a:cubicBezTo>
                  <a:pt x="458" y="1479"/>
                  <a:pt x="479" y="1486"/>
                  <a:pt x="502" y="1492"/>
                </a:cubicBezTo>
                <a:cubicBezTo>
                  <a:pt x="527" y="1499"/>
                  <a:pt x="552" y="1505"/>
                  <a:pt x="578" y="1510"/>
                </a:cubicBezTo>
                <a:cubicBezTo>
                  <a:pt x="683" y="1532"/>
                  <a:pt x="786" y="1541"/>
                  <a:pt x="819" y="1542"/>
                </a:cubicBezTo>
                <a:cubicBezTo>
                  <a:pt x="819" y="1610"/>
                  <a:pt x="819" y="1610"/>
                  <a:pt x="819" y="1610"/>
                </a:cubicBezTo>
                <a:cubicBezTo>
                  <a:pt x="857" y="1570"/>
                  <a:pt x="857" y="1570"/>
                  <a:pt x="857" y="1570"/>
                </a:cubicBezTo>
                <a:cubicBezTo>
                  <a:pt x="906" y="1518"/>
                  <a:pt x="906" y="1518"/>
                  <a:pt x="906" y="1518"/>
                </a:cubicBezTo>
                <a:cubicBezTo>
                  <a:pt x="1019" y="1399"/>
                  <a:pt x="1019" y="1399"/>
                  <a:pt x="1019" y="1399"/>
                </a:cubicBezTo>
                <a:cubicBezTo>
                  <a:pt x="933" y="1308"/>
                  <a:pt x="933" y="1308"/>
                  <a:pt x="933" y="1308"/>
                </a:cubicBezTo>
                <a:cubicBezTo>
                  <a:pt x="819" y="1188"/>
                  <a:pt x="819" y="1188"/>
                  <a:pt x="819" y="1188"/>
                </a:cubicBezTo>
                <a:cubicBezTo>
                  <a:pt x="819" y="1271"/>
                  <a:pt x="819" y="1271"/>
                  <a:pt x="819" y="1271"/>
                </a:cubicBezTo>
                <a:cubicBezTo>
                  <a:pt x="740" y="1279"/>
                  <a:pt x="653" y="1266"/>
                  <a:pt x="578" y="1249"/>
                </a:cubicBezTo>
                <a:cubicBezTo>
                  <a:pt x="550" y="1242"/>
                  <a:pt x="525" y="1235"/>
                  <a:pt x="502" y="1229"/>
                </a:cubicBezTo>
                <a:cubicBezTo>
                  <a:pt x="471" y="1219"/>
                  <a:pt x="445" y="1211"/>
                  <a:pt x="426" y="1204"/>
                </a:cubicBezTo>
                <a:cubicBezTo>
                  <a:pt x="422" y="1202"/>
                  <a:pt x="418" y="1201"/>
                  <a:pt x="415" y="1199"/>
                </a:cubicBezTo>
                <a:cubicBezTo>
                  <a:pt x="414" y="1199"/>
                  <a:pt x="414" y="1199"/>
                  <a:pt x="413" y="1199"/>
                </a:cubicBezTo>
                <a:cubicBezTo>
                  <a:pt x="413" y="1199"/>
                  <a:pt x="413" y="1199"/>
                  <a:pt x="413" y="1199"/>
                </a:cubicBezTo>
                <a:cubicBezTo>
                  <a:pt x="354" y="1175"/>
                  <a:pt x="300" y="1147"/>
                  <a:pt x="253" y="1115"/>
                </a:cubicBezTo>
                <a:cubicBezTo>
                  <a:pt x="189" y="1073"/>
                  <a:pt x="142" y="1028"/>
                  <a:pt x="110" y="981"/>
                </a:cubicBezTo>
                <a:cubicBezTo>
                  <a:pt x="94" y="963"/>
                  <a:pt x="80" y="944"/>
                  <a:pt x="68" y="925"/>
                </a:cubicBezTo>
                <a:cubicBezTo>
                  <a:pt x="33" y="870"/>
                  <a:pt x="13" y="811"/>
                  <a:pt x="11" y="751"/>
                </a:cubicBezTo>
                <a:cubicBezTo>
                  <a:pt x="7" y="768"/>
                  <a:pt x="4" y="785"/>
                  <a:pt x="3" y="802"/>
                </a:cubicBezTo>
                <a:cubicBezTo>
                  <a:pt x="0" y="834"/>
                  <a:pt x="4" y="864"/>
                  <a:pt x="7" y="893"/>
                </a:cubicBezTo>
                <a:cubicBezTo>
                  <a:pt x="8" y="898"/>
                  <a:pt x="9" y="904"/>
                  <a:pt x="9" y="909"/>
                </a:cubicBezTo>
                <a:cubicBezTo>
                  <a:pt x="22" y="1021"/>
                  <a:pt x="22" y="1021"/>
                  <a:pt x="22" y="1021"/>
                </a:cubicBezTo>
                <a:cubicBezTo>
                  <a:pt x="23" y="1025"/>
                  <a:pt x="23" y="1029"/>
                  <a:pt x="24" y="1033"/>
                </a:cubicBezTo>
                <a:cubicBezTo>
                  <a:pt x="25" y="1048"/>
                  <a:pt x="27" y="1064"/>
                  <a:pt x="30" y="1080"/>
                </a:cubicBezTo>
                <a:cubicBezTo>
                  <a:pt x="34" y="1101"/>
                  <a:pt x="40" y="1121"/>
                  <a:pt x="47" y="1140"/>
                </a:cubicBezTo>
                <a:cubicBezTo>
                  <a:pt x="61" y="1175"/>
                  <a:pt x="80" y="1208"/>
                  <a:pt x="103" y="1239"/>
                </a:cubicBezTo>
                <a:cubicBezTo>
                  <a:pt x="146" y="1295"/>
                  <a:pt x="202" y="1344"/>
                  <a:pt x="275" y="1390"/>
                </a:cubicBezTo>
                <a:cubicBezTo>
                  <a:pt x="304" y="1409"/>
                  <a:pt x="335" y="1426"/>
                  <a:pt x="366" y="1441"/>
                </a:cubicBezTo>
                <a:close/>
                <a:moveTo>
                  <a:pt x="64" y="773"/>
                </a:moveTo>
                <a:cubicBezTo>
                  <a:pt x="67" y="798"/>
                  <a:pt x="74" y="823"/>
                  <a:pt x="84" y="848"/>
                </a:cubicBezTo>
                <a:cubicBezTo>
                  <a:pt x="107" y="785"/>
                  <a:pt x="165" y="713"/>
                  <a:pt x="209" y="677"/>
                </a:cubicBezTo>
                <a:cubicBezTo>
                  <a:pt x="272" y="628"/>
                  <a:pt x="353" y="583"/>
                  <a:pt x="451" y="545"/>
                </a:cubicBezTo>
                <a:cubicBezTo>
                  <a:pt x="515" y="521"/>
                  <a:pt x="582" y="501"/>
                  <a:pt x="652" y="486"/>
                </a:cubicBezTo>
                <a:cubicBezTo>
                  <a:pt x="652" y="314"/>
                  <a:pt x="652" y="314"/>
                  <a:pt x="652" y="314"/>
                </a:cubicBezTo>
                <a:cubicBezTo>
                  <a:pt x="640" y="317"/>
                  <a:pt x="627" y="320"/>
                  <a:pt x="615" y="323"/>
                </a:cubicBezTo>
                <a:cubicBezTo>
                  <a:pt x="544" y="340"/>
                  <a:pt x="476" y="361"/>
                  <a:pt x="413" y="386"/>
                </a:cubicBezTo>
                <a:cubicBezTo>
                  <a:pt x="345" y="413"/>
                  <a:pt x="288" y="442"/>
                  <a:pt x="238" y="474"/>
                </a:cubicBezTo>
                <a:cubicBezTo>
                  <a:pt x="204" y="496"/>
                  <a:pt x="178" y="516"/>
                  <a:pt x="153" y="537"/>
                </a:cubicBezTo>
                <a:cubicBezTo>
                  <a:pt x="142" y="547"/>
                  <a:pt x="131" y="556"/>
                  <a:pt x="122" y="566"/>
                </a:cubicBezTo>
                <a:cubicBezTo>
                  <a:pt x="81" y="622"/>
                  <a:pt x="60" y="684"/>
                  <a:pt x="62" y="747"/>
                </a:cubicBezTo>
                <a:cubicBezTo>
                  <a:pt x="62" y="756"/>
                  <a:pt x="63" y="764"/>
                  <a:pt x="64" y="773"/>
                </a:cubicBezTo>
                <a:close/>
                <a:moveTo>
                  <a:pt x="1928" y="693"/>
                </a:moveTo>
                <a:cubicBezTo>
                  <a:pt x="1966" y="727"/>
                  <a:pt x="2007" y="795"/>
                  <a:pt x="2021" y="856"/>
                </a:cubicBezTo>
                <a:cubicBezTo>
                  <a:pt x="2034" y="828"/>
                  <a:pt x="2042" y="798"/>
                  <a:pt x="2045" y="768"/>
                </a:cubicBezTo>
                <a:cubicBezTo>
                  <a:pt x="2046" y="761"/>
                  <a:pt x="2047" y="754"/>
                  <a:pt x="2047" y="747"/>
                </a:cubicBezTo>
                <a:cubicBezTo>
                  <a:pt x="2049" y="670"/>
                  <a:pt x="2018" y="595"/>
                  <a:pt x="1958" y="530"/>
                </a:cubicBezTo>
                <a:cubicBezTo>
                  <a:pt x="1924" y="501"/>
                  <a:pt x="1884" y="473"/>
                  <a:pt x="1839" y="447"/>
                </a:cubicBezTo>
                <a:cubicBezTo>
                  <a:pt x="1782" y="415"/>
                  <a:pt x="1718" y="387"/>
                  <a:pt x="1639" y="359"/>
                </a:cubicBezTo>
                <a:cubicBezTo>
                  <a:pt x="1584" y="340"/>
                  <a:pt x="1524" y="324"/>
                  <a:pt x="1457" y="310"/>
                </a:cubicBezTo>
                <a:cubicBezTo>
                  <a:pt x="1457" y="482"/>
                  <a:pt x="1457" y="482"/>
                  <a:pt x="1457" y="482"/>
                </a:cubicBezTo>
                <a:cubicBezTo>
                  <a:pt x="1542" y="500"/>
                  <a:pt x="1625" y="525"/>
                  <a:pt x="1700" y="556"/>
                </a:cubicBezTo>
                <a:cubicBezTo>
                  <a:pt x="1795" y="595"/>
                  <a:pt x="1871" y="642"/>
                  <a:pt x="1928" y="693"/>
                </a:cubicBezTo>
                <a:close/>
                <a:moveTo>
                  <a:pt x="1054" y="814"/>
                </a:moveTo>
                <a:cubicBezTo>
                  <a:pt x="1186" y="814"/>
                  <a:pt x="1408" y="789"/>
                  <a:pt x="1408" y="696"/>
                </a:cubicBezTo>
                <a:cubicBezTo>
                  <a:pt x="1408" y="118"/>
                  <a:pt x="1408" y="118"/>
                  <a:pt x="1408" y="118"/>
                </a:cubicBezTo>
                <a:cubicBezTo>
                  <a:pt x="1408" y="25"/>
                  <a:pt x="1186" y="0"/>
                  <a:pt x="1054" y="0"/>
                </a:cubicBezTo>
                <a:cubicBezTo>
                  <a:pt x="923" y="0"/>
                  <a:pt x="701" y="25"/>
                  <a:pt x="701" y="118"/>
                </a:cubicBezTo>
                <a:cubicBezTo>
                  <a:pt x="701" y="696"/>
                  <a:pt x="701" y="696"/>
                  <a:pt x="701" y="696"/>
                </a:cubicBezTo>
                <a:cubicBezTo>
                  <a:pt x="701" y="789"/>
                  <a:pt x="923" y="814"/>
                  <a:pt x="1054" y="814"/>
                </a:cubicBezTo>
                <a:close/>
                <a:moveTo>
                  <a:pt x="1054" y="35"/>
                </a:moveTo>
                <a:cubicBezTo>
                  <a:pt x="1219" y="35"/>
                  <a:pt x="1352" y="71"/>
                  <a:pt x="1352" y="116"/>
                </a:cubicBezTo>
                <a:cubicBezTo>
                  <a:pt x="1352" y="161"/>
                  <a:pt x="1219" y="197"/>
                  <a:pt x="1054" y="197"/>
                </a:cubicBezTo>
                <a:cubicBezTo>
                  <a:pt x="890" y="197"/>
                  <a:pt x="757" y="161"/>
                  <a:pt x="757" y="116"/>
                </a:cubicBezTo>
                <a:cubicBezTo>
                  <a:pt x="757" y="71"/>
                  <a:pt x="890" y="35"/>
                  <a:pt x="1054" y="35"/>
                </a:cubicBezTo>
                <a:close/>
              </a:path>
            </a:pathLst>
          </a:custGeom>
          <a:solidFill>
            <a:srgbClr val="EB6100"/>
          </a:solidFill>
          <a:ln>
            <a:noFill/>
          </a:ln>
        </p:spPr>
        <p:txBody>
          <a:bodyPr vert="horz" wrap="square" lIns="82305" tIns="41153" rIns="82305" bIns="41153" numCol="1" anchor="t" anchorCtr="0" compatLnSpc="1">
            <a:prstTxWarp prst="textNoShape">
              <a:avLst/>
            </a:prstTxWarp>
          </a:bodyPr>
          <a:lstStyle/>
          <a:p>
            <a:endParaRPr lang="en-US" sz="1600"/>
          </a:p>
        </p:txBody>
      </p:sp>
      <p:sp>
        <p:nvSpPr>
          <p:cNvPr id="348" name="Freeform 81"/>
          <p:cNvSpPr>
            <a:spLocks noEditPoints="1"/>
          </p:cNvSpPr>
          <p:nvPr/>
        </p:nvSpPr>
        <p:spPr bwMode="black">
          <a:xfrm>
            <a:off x="8654328" y="1492855"/>
            <a:ext cx="1433695" cy="875167"/>
          </a:xfrm>
          <a:custGeom>
            <a:avLst/>
            <a:gdLst>
              <a:gd name="T0" fmla="*/ 1588 w 3451"/>
              <a:gd name="T1" fmla="*/ 2110 h 2110"/>
              <a:gd name="T2" fmla="*/ 2100 w 3451"/>
              <a:gd name="T3" fmla="*/ 1951 h 2110"/>
              <a:gd name="T4" fmla="*/ 1141 w 3451"/>
              <a:gd name="T5" fmla="*/ 1911 h 2110"/>
              <a:gd name="T6" fmla="*/ 1215 w 3451"/>
              <a:gd name="T7" fmla="*/ 1929 h 2110"/>
              <a:gd name="T8" fmla="*/ 1799 w 3451"/>
              <a:gd name="T9" fmla="*/ 2021 h 2110"/>
              <a:gd name="T10" fmla="*/ 2036 w 3451"/>
              <a:gd name="T11" fmla="*/ 1911 h 2110"/>
              <a:gd name="T12" fmla="*/ 1121 w 3451"/>
              <a:gd name="T13" fmla="*/ 1193 h 2110"/>
              <a:gd name="T14" fmla="*/ 1992 w 3451"/>
              <a:gd name="T15" fmla="*/ 1211 h 2110"/>
              <a:gd name="T16" fmla="*/ 2497 w 3451"/>
              <a:gd name="T17" fmla="*/ 803 h 2110"/>
              <a:gd name="T18" fmla="*/ 975 w 3451"/>
              <a:gd name="T19" fmla="*/ 240 h 2110"/>
              <a:gd name="T20" fmla="*/ 1616 w 3451"/>
              <a:gd name="T21" fmla="*/ 736 h 2110"/>
              <a:gd name="T22" fmla="*/ 2006 w 3451"/>
              <a:gd name="T23" fmla="*/ 508 h 2110"/>
              <a:gd name="T24" fmla="*/ 1990 w 3451"/>
              <a:gd name="T25" fmla="*/ 320 h 2110"/>
              <a:gd name="T26" fmla="*/ 2004 w 3451"/>
              <a:gd name="T27" fmla="*/ 426 h 2110"/>
              <a:gd name="T28" fmla="*/ 2038 w 3451"/>
              <a:gd name="T29" fmla="*/ 1120 h 2110"/>
              <a:gd name="T30" fmla="*/ 2304 w 3451"/>
              <a:gd name="T31" fmla="*/ 985 h 2110"/>
              <a:gd name="T32" fmla="*/ 2225 w 3451"/>
              <a:gd name="T33" fmla="*/ 465 h 2110"/>
              <a:gd name="T34" fmla="*/ 2219 w 3451"/>
              <a:gd name="T35" fmla="*/ 477 h 2110"/>
              <a:gd name="T36" fmla="*/ 1844 w 3451"/>
              <a:gd name="T37" fmla="*/ 192 h 2110"/>
              <a:gd name="T38" fmla="*/ 1818 w 3451"/>
              <a:gd name="T39" fmla="*/ 109 h 2110"/>
              <a:gd name="T40" fmla="*/ 1133 w 3451"/>
              <a:gd name="T41" fmla="*/ 1121 h 2110"/>
              <a:gd name="T42" fmla="*/ 1171 w 3451"/>
              <a:gd name="T43" fmla="*/ 951 h 2110"/>
              <a:gd name="T44" fmla="*/ 1115 w 3451"/>
              <a:gd name="T45" fmla="*/ 350 h 2110"/>
              <a:gd name="T46" fmla="*/ 1155 w 3451"/>
              <a:gd name="T47" fmla="*/ 517 h 2110"/>
              <a:gd name="T48" fmla="*/ 1265 w 3451"/>
              <a:gd name="T49" fmla="*/ 843 h 2110"/>
              <a:gd name="T50" fmla="*/ 1555 w 3451"/>
              <a:gd name="T51" fmla="*/ 284 h 2110"/>
              <a:gd name="T52" fmla="*/ 1353 w 3451"/>
              <a:gd name="T53" fmla="*/ 109 h 2110"/>
              <a:gd name="T54" fmla="*/ 1221 w 3451"/>
              <a:gd name="T55" fmla="*/ 201 h 2110"/>
              <a:gd name="T56" fmla="*/ 923 w 3451"/>
              <a:gd name="T57" fmla="*/ 379 h 2110"/>
              <a:gd name="T58" fmla="*/ 945 w 3451"/>
              <a:gd name="T59" fmla="*/ 466 h 2110"/>
              <a:gd name="T60" fmla="*/ 447 w 3451"/>
              <a:gd name="T61" fmla="*/ 993 h 2110"/>
              <a:gd name="T62" fmla="*/ 2737 w 3451"/>
              <a:gd name="T63" fmla="*/ 1157 h 2110"/>
              <a:gd name="T64" fmla="*/ 1748 w 3451"/>
              <a:gd name="T65" fmla="*/ 1552 h 2110"/>
              <a:gd name="T66" fmla="*/ 2015 w 3451"/>
              <a:gd name="T67" fmla="*/ 1319 h 2110"/>
              <a:gd name="T68" fmla="*/ 581 w 3451"/>
              <a:gd name="T69" fmla="*/ 1265 h 2110"/>
              <a:gd name="T70" fmla="*/ 1557 w 3451"/>
              <a:gd name="T71" fmla="*/ 1799 h 2110"/>
              <a:gd name="T72" fmla="*/ 2476 w 3451"/>
              <a:gd name="T73" fmla="*/ 1476 h 2110"/>
              <a:gd name="T74" fmla="*/ 123 w 3451"/>
              <a:gd name="T75" fmla="*/ 1195 h 2110"/>
              <a:gd name="T76" fmla="*/ 231 w 3451"/>
              <a:gd name="T77" fmla="*/ 956 h 2110"/>
              <a:gd name="T78" fmla="*/ 530 w 3451"/>
              <a:gd name="T79" fmla="*/ 1074 h 2110"/>
              <a:gd name="T80" fmla="*/ 658 w 3451"/>
              <a:gd name="T81" fmla="*/ 1255 h 2110"/>
              <a:gd name="T82" fmla="*/ 628 w 3451"/>
              <a:gd name="T83" fmla="*/ 1016 h 2110"/>
              <a:gd name="T84" fmla="*/ 724 w 3451"/>
              <a:gd name="T85" fmla="*/ 1343 h 2110"/>
              <a:gd name="T86" fmla="*/ 824 w 3451"/>
              <a:gd name="T87" fmla="*/ 1434 h 2110"/>
              <a:gd name="T88" fmla="*/ 767 w 3451"/>
              <a:gd name="T89" fmla="*/ 1212 h 2110"/>
              <a:gd name="T90" fmla="*/ 927 w 3451"/>
              <a:gd name="T91" fmla="*/ 1501 h 2110"/>
              <a:gd name="T92" fmla="*/ 988 w 3451"/>
              <a:gd name="T93" fmla="*/ 1427 h 2110"/>
              <a:gd name="T94" fmla="*/ 1270 w 3451"/>
              <a:gd name="T95" fmla="*/ 1671 h 2110"/>
              <a:gd name="T96" fmla="*/ 1264 w 3451"/>
              <a:gd name="T97" fmla="*/ 1444 h 2110"/>
              <a:gd name="T98" fmla="*/ 1501 w 3451"/>
              <a:gd name="T99" fmla="*/ 1703 h 2110"/>
              <a:gd name="T100" fmla="*/ 1695 w 3451"/>
              <a:gd name="T101" fmla="*/ 1440 h 2110"/>
              <a:gd name="T102" fmla="*/ 2020 w 3451"/>
              <a:gd name="T103" fmla="*/ 1654 h 2110"/>
              <a:gd name="T104" fmla="*/ 1901 w 3451"/>
              <a:gd name="T105" fmla="*/ 1457 h 2110"/>
              <a:gd name="T106" fmla="*/ 2053 w 3451"/>
              <a:gd name="T107" fmla="*/ 1600 h 2110"/>
              <a:gd name="T108" fmla="*/ 2208 w 3451"/>
              <a:gd name="T109" fmla="*/ 1543 h 2110"/>
              <a:gd name="T110" fmla="*/ 2294 w 3451"/>
              <a:gd name="T111" fmla="*/ 1280 h 2110"/>
              <a:gd name="T112" fmla="*/ 2386 w 3451"/>
              <a:gd name="T113" fmla="*/ 1486 h 2110"/>
              <a:gd name="T114" fmla="*/ 2473 w 3451"/>
              <a:gd name="T115" fmla="*/ 1155 h 2110"/>
              <a:gd name="T116" fmla="*/ 2654 w 3451"/>
              <a:gd name="T117" fmla="*/ 1074 h 2110"/>
              <a:gd name="T118" fmla="*/ 2954 w 3451"/>
              <a:gd name="T119" fmla="*/ 1154 h 2110"/>
              <a:gd name="T120" fmla="*/ 3062 w 3451"/>
              <a:gd name="T121" fmla="*/ 1154 h 2110"/>
              <a:gd name="T122" fmla="*/ 1038 w 3451"/>
              <a:gd name="T123" fmla="*/ 1498 h 2110"/>
              <a:gd name="T124" fmla="*/ 2472 w 3451"/>
              <a:gd name="T125" fmla="*/ 1231 h 2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451" h="2110">
                <a:moveTo>
                  <a:pt x="1585" y="1902"/>
                </a:moveTo>
                <a:cubicBezTo>
                  <a:pt x="1383" y="1902"/>
                  <a:pt x="1184" y="1867"/>
                  <a:pt x="1012" y="1802"/>
                </a:cubicBezTo>
                <a:cubicBezTo>
                  <a:pt x="945" y="1776"/>
                  <a:pt x="884" y="1747"/>
                  <a:pt x="828" y="1714"/>
                </a:cubicBezTo>
                <a:cubicBezTo>
                  <a:pt x="896" y="1807"/>
                  <a:pt x="980" y="1887"/>
                  <a:pt x="1077" y="1951"/>
                </a:cubicBezTo>
                <a:cubicBezTo>
                  <a:pt x="1119" y="1979"/>
                  <a:pt x="1165" y="2004"/>
                  <a:pt x="1212" y="2026"/>
                </a:cubicBezTo>
                <a:cubicBezTo>
                  <a:pt x="1264" y="2049"/>
                  <a:pt x="1318" y="2068"/>
                  <a:pt x="1375" y="2082"/>
                </a:cubicBezTo>
                <a:cubicBezTo>
                  <a:pt x="1443" y="2099"/>
                  <a:pt x="1515" y="2108"/>
                  <a:pt x="1588" y="2110"/>
                </a:cubicBezTo>
                <a:cubicBezTo>
                  <a:pt x="1588" y="2110"/>
                  <a:pt x="1588" y="2110"/>
                  <a:pt x="1588" y="2110"/>
                </a:cubicBezTo>
                <a:cubicBezTo>
                  <a:pt x="1588" y="2110"/>
                  <a:pt x="1588" y="2110"/>
                  <a:pt x="1588" y="2110"/>
                </a:cubicBezTo>
                <a:cubicBezTo>
                  <a:pt x="1588" y="2110"/>
                  <a:pt x="1588" y="2110"/>
                  <a:pt x="1588" y="2110"/>
                </a:cubicBezTo>
                <a:cubicBezTo>
                  <a:pt x="1588" y="2110"/>
                  <a:pt x="1588" y="2110"/>
                  <a:pt x="1588" y="2110"/>
                </a:cubicBezTo>
                <a:cubicBezTo>
                  <a:pt x="1662" y="2108"/>
                  <a:pt x="1733" y="2099"/>
                  <a:pt x="1802" y="2082"/>
                </a:cubicBezTo>
                <a:cubicBezTo>
                  <a:pt x="1858" y="2068"/>
                  <a:pt x="1913" y="2049"/>
                  <a:pt x="1965" y="2026"/>
                </a:cubicBezTo>
                <a:cubicBezTo>
                  <a:pt x="2012" y="2004"/>
                  <a:pt x="2057" y="1979"/>
                  <a:pt x="2100" y="1951"/>
                </a:cubicBezTo>
                <a:cubicBezTo>
                  <a:pt x="2199" y="1886"/>
                  <a:pt x="2285" y="1802"/>
                  <a:pt x="2354" y="1706"/>
                </a:cubicBezTo>
                <a:cubicBezTo>
                  <a:pt x="2264" y="1761"/>
                  <a:pt x="2159" y="1806"/>
                  <a:pt x="2045" y="1839"/>
                </a:cubicBezTo>
                <a:cubicBezTo>
                  <a:pt x="1899" y="1881"/>
                  <a:pt x="1744" y="1902"/>
                  <a:pt x="1585" y="1902"/>
                </a:cubicBezTo>
                <a:close/>
                <a:moveTo>
                  <a:pt x="1104" y="1897"/>
                </a:moveTo>
                <a:cubicBezTo>
                  <a:pt x="1087" y="1886"/>
                  <a:pt x="1071" y="1874"/>
                  <a:pt x="1054" y="1861"/>
                </a:cubicBezTo>
                <a:cubicBezTo>
                  <a:pt x="1080" y="1873"/>
                  <a:pt x="1107" y="1883"/>
                  <a:pt x="1134" y="1893"/>
                </a:cubicBezTo>
                <a:cubicBezTo>
                  <a:pt x="1136" y="1899"/>
                  <a:pt x="1138" y="1905"/>
                  <a:pt x="1141" y="1911"/>
                </a:cubicBezTo>
                <a:cubicBezTo>
                  <a:pt x="1128" y="1907"/>
                  <a:pt x="1116" y="1902"/>
                  <a:pt x="1104" y="1897"/>
                </a:cubicBezTo>
                <a:close/>
                <a:moveTo>
                  <a:pt x="1557" y="2049"/>
                </a:moveTo>
                <a:cubicBezTo>
                  <a:pt x="1532" y="2048"/>
                  <a:pt x="1513" y="2045"/>
                  <a:pt x="1488" y="2042"/>
                </a:cubicBezTo>
                <a:cubicBezTo>
                  <a:pt x="1451" y="2037"/>
                  <a:pt x="1414" y="2030"/>
                  <a:pt x="1378" y="2021"/>
                </a:cubicBezTo>
                <a:cubicBezTo>
                  <a:pt x="1353" y="2014"/>
                  <a:pt x="1328" y="2007"/>
                  <a:pt x="1304" y="1998"/>
                </a:cubicBezTo>
                <a:cubicBezTo>
                  <a:pt x="1284" y="1991"/>
                  <a:pt x="1265" y="1983"/>
                  <a:pt x="1247" y="1975"/>
                </a:cubicBezTo>
                <a:cubicBezTo>
                  <a:pt x="1235" y="1962"/>
                  <a:pt x="1224" y="1947"/>
                  <a:pt x="1215" y="1929"/>
                </a:cubicBezTo>
                <a:cubicBezTo>
                  <a:pt x="1213" y="1925"/>
                  <a:pt x="1211" y="1921"/>
                  <a:pt x="1209" y="1917"/>
                </a:cubicBezTo>
                <a:cubicBezTo>
                  <a:pt x="1329" y="1952"/>
                  <a:pt x="1449" y="1971"/>
                  <a:pt x="1557" y="1973"/>
                </a:cubicBezTo>
                <a:lnTo>
                  <a:pt x="1557" y="2049"/>
                </a:lnTo>
                <a:close/>
                <a:moveTo>
                  <a:pt x="1962" y="1929"/>
                </a:moveTo>
                <a:cubicBezTo>
                  <a:pt x="1952" y="1947"/>
                  <a:pt x="1942" y="1962"/>
                  <a:pt x="1930" y="1975"/>
                </a:cubicBezTo>
                <a:cubicBezTo>
                  <a:pt x="1911" y="1983"/>
                  <a:pt x="1892" y="1991"/>
                  <a:pt x="1873" y="1998"/>
                </a:cubicBezTo>
                <a:cubicBezTo>
                  <a:pt x="1849" y="2007"/>
                  <a:pt x="1824" y="2014"/>
                  <a:pt x="1799" y="2021"/>
                </a:cubicBezTo>
                <a:cubicBezTo>
                  <a:pt x="1763" y="2030"/>
                  <a:pt x="1726" y="2037"/>
                  <a:pt x="1689" y="2042"/>
                </a:cubicBezTo>
                <a:cubicBezTo>
                  <a:pt x="1664" y="2045"/>
                  <a:pt x="1645" y="2048"/>
                  <a:pt x="1620" y="2049"/>
                </a:cubicBezTo>
                <a:cubicBezTo>
                  <a:pt x="1620" y="1973"/>
                  <a:pt x="1620" y="1973"/>
                  <a:pt x="1620" y="1973"/>
                </a:cubicBezTo>
                <a:cubicBezTo>
                  <a:pt x="1728" y="1971"/>
                  <a:pt x="1848" y="1952"/>
                  <a:pt x="1968" y="1917"/>
                </a:cubicBezTo>
                <a:cubicBezTo>
                  <a:pt x="1966" y="1921"/>
                  <a:pt x="1964" y="1925"/>
                  <a:pt x="1962" y="1929"/>
                </a:cubicBezTo>
                <a:close/>
                <a:moveTo>
                  <a:pt x="2072" y="1897"/>
                </a:moveTo>
                <a:cubicBezTo>
                  <a:pt x="2060" y="1902"/>
                  <a:pt x="2048" y="1907"/>
                  <a:pt x="2036" y="1911"/>
                </a:cubicBezTo>
                <a:cubicBezTo>
                  <a:pt x="2038" y="1905"/>
                  <a:pt x="2040" y="1899"/>
                  <a:pt x="2043" y="1893"/>
                </a:cubicBezTo>
                <a:cubicBezTo>
                  <a:pt x="2070" y="1883"/>
                  <a:pt x="2097" y="1872"/>
                  <a:pt x="2123" y="1860"/>
                </a:cubicBezTo>
                <a:cubicBezTo>
                  <a:pt x="2107" y="1873"/>
                  <a:pt x="2090" y="1886"/>
                  <a:pt x="2072" y="1897"/>
                </a:cubicBezTo>
                <a:close/>
                <a:moveTo>
                  <a:pt x="699" y="879"/>
                </a:moveTo>
                <a:cubicBezTo>
                  <a:pt x="783" y="1007"/>
                  <a:pt x="903" y="1100"/>
                  <a:pt x="1046" y="1163"/>
                </a:cubicBezTo>
                <a:cubicBezTo>
                  <a:pt x="1070" y="1173"/>
                  <a:pt x="1095" y="1182"/>
                  <a:pt x="1121" y="1191"/>
                </a:cubicBezTo>
                <a:cubicBezTo>
                  <a:pt x="1121" y="1191"/>
                  <a:pt x="1121" y="1192"/>
                  <a:pt x="1121" y="1193"/>
                </a:cubicBezTo>
                <a:cubicBezTo>
                  <a:pt x="1140" y="1199"/>
                  <a:pt x="1159" y="1205"/>
                  <a:pt x="1178" y="1211"/>
                </a:cubicBezTo>
                <a:cubicBezTo>
                  <a:pt x="1178" y="1210"/>
                  <a:pt x="1178" y="1209"/>
                  <a:pt x="1178" y="1208"/>
                </a:cubicBezTo>
                <a:cubicBezTo>
                  <a:pt x="1237" y="1225"/>
                  <a:pt x="1296" y="1239"/>
                  <a:pt x="1355" y="1249"/>
                </a:cubicBezTo>
                <a:cubicBezTo>
                  <a:pt x="1429" y="1259"/>
                  <a:pt x="1506" y="1264"/>
                  <a:pt x="1585" y="1264"/>
                </a:cubicBezTo>
                <a:cubicBezTo>
                  <a:pt x="1663" y="1264"/>
                  <a:pt x="1739" y="1259"/>
                  <a:pt x="1812" y="1249"/>
                </a:cubicBezTo>
                <a:cubicBezTo>
                  <a:pt x="1872" y="1239"/>
                  <a:pt x="1932" y="1225"/>
                  <a:pt x="1992" y="1208"/>
                </a:cubicBezTo>
                <a:cubicBezTo>
                  <a:pt x="1992" y="1209"/>
                  <a:pt x="1992" y="1210"/>
                  <a:pt x="1992" y="1211"/>
                </a:cubicBezTo>
                <a:cubicBezTo>
                  <a:pt x="2012" y="1205"/>
                  <a:pt x="2031" y="1199"/>
                  <a:pt x="2049" y="1193"/>
                </a:cubicBezTo>
                <a:cubicBezTo>
                  <a:pt x="2049" y="1192"/>
                  <a:pt x="2049" y="1191"/>
                  <a:pt x="2049" y="1190"/>
                </a:cubicBezTo>
                <a:cubicBezTo>
                  <a:pt x="2077" y="1181"/>
                  <a:pt x="2104" y="1171"/>
                  <a:pt x="2130" y="1161"/>
                </a:cubicBezTo>
                <a:cubicBezTo>
                  <a:pt x="2267" y="1099"/>
                  <a:pt x="2382" y="1010"/>
                  <a:pt x="2465" y="888"/>
                </a:cubicBezTo>
                <a:cubicBezTo>
                  <a:pt x="2466" y="887"/>
                  <a:pt x="2467" y="885"/>
                  <a:pt x="2467" y="883"/>
                </a:cubicBezTo>
                <a:cubicBezTo>
                  <a:pt x="2472" y="873"/>
                  <a:pt x="2476" y="863"/>
                  <a:pt x="2480" y="852"/>
                </a:cubicBezTo>
                <a:cubicBezTo>
                  <a:pt x="2497" y="803"/>
                  <a:pt x="2497" y="803"/>
                  <a:pt x="2497" y="803"/>
                </a:cubicBezTo>
                <a:cubicBezTo>
                  <a:pt x="2495" y="788"/>
                  <a:pt x="2491" y="763"/>
                  <a:pt x="2490" y="756"/>
                </a:cubicBezTo>
                <a:cubicBezTo>
                  <a:pt x="2458" y="596"/>
                  <a:pt x="2386" y="451"/>
                  <a:pt x="2285" y="332"/>
                </a:cubicBezTo>
                <a:cubicBezTo>
                  <a:pt x="2272" y="316"/>
                  <a:pt x="2259" y="301"/>
                  <a:pt x="2245" y="287"/>
                </a:cubicBezTo>
                <a:cubicBezTo>
                  <a:pt x="2241" y="283"/>
                  <a:pt x="2195" y="240"/>
                  <a:pt x="2195" y="240"/>
                </a:cubicBezTo>
                <a:cubicBezTo>
                  <a:pt x="2033" y="94"/>
                  <a:pt x="1819" y="4"/>
                  <a:pt x="1585" y="0"/>
                </a:cubicBezTo>
                <a:cubicBezTo>
                  <a:pt x="1585" y="0"/>
                  <a:pt x="1585" y="0"/>
                  <a:pt x="1585" y="0"/>
                </a:cubicBezTo>
                <a:cubicBezTo>
                  <a:pt x="1351" y="4"/>
                  <a:pt x="1137" y="94"/>
                  <a:pt x="975" y="240"/>
                </a:cubicBezTo>
                <a:cubicBezTo>
                  <a:pt x="975" y="240"/>
                  <a:pt x="925" y="283"/>
                  <a:pt x="886" y="332"/>
                </a:cubicBezTo>
                <a:cubicBezTo>
                  <a:pt x="784" y="451"/>
                  <a:pt x="712" y="596"/>
                  <a:pt x="681" y="756"/>
                </a:cubicBezTo>
                <a:cubicBezTo>
                  <a:pt x="680" y="759"/>
                  <a:pt x="677" y="779"/>
                  <a:pt x="673" y="806"/>
                </a:cubicBezTo>
                <a:cubicBezTo>
                  <a:pt x="689" y="853"/>
                  <a:pt x="689" y="853"/>
                  <a:pt x="689" y="853"/>
                </a:cubicBezTo>
                <a:cubicBezTo>
                  <a:pt x="692" y="861"/>
                  <a:pt x="695" y="870"/>
                  <a:pt x="699" y="879"/>
                </a:cubicBezTo>
                <a:close/>
                <a:moveTo>
                  <a:pt x="1616" y="1197"/>
                </a:moveTo>
                <a:cubicBezTo>
                  <a:pt x="1616" y="736"/>
                  <a:pt x="1616" y="736"/>
                  <a:pt x="1616" y="736"/>
                </a:cubicBezTo>
                <a:cubicBezTo>
                  <a:pt x="1687" y="734"/>
                  <a:pt x="1767" y="723"/>
                  <a:pt x="1852" y="700"/>
                </a:cubicBezTo>
                <a:cubicBezTo>
                  <a:pt x="1871" y="747"/>
                  <a:pt x="1889" y="794"/>
                  <a:pt x="1905" y="843"/>
                </a:cubicBezTo>
                <a:cubicBezTo>
                  <a:pt x="1918" y="879"/>
                  <a:pt x="1928" y="916"/>
                  <a:pt x="1938" y="951"/>
                </a:cubicBezTo>
                <a:cubicBezTo>
                  <a:pt x="1949" y="989"/>
                  <a:pt x="1958" y="1026"/>
                  <a:pt x="1966" y="1063"/>
                </a:cubicBezTo>
                <a:cubicBezTo>
                  <a:pt x="1972" y="1088"/>
                  <a:pt x="1977" y="1113"/>
                  <a:pt x="1981" y="1138"/>
                </a:cubicBezTo>
                <a:cubicBezTo>
                  <a:pt x="1857" y="1175"/>
                  <a:pt x="1731" y="1195"/>
                  <a:pt x="1616" y="1197"/>
                </a:cubicBezTo>
                <a:close/>
                <a:moveTo>
                  <a:pt x="2006" y="508"/>
                </a:moveTo>
                <a:cubicBezTo>
                  <a:pt x="2009" y="511"/>
                  <a:pt x="2012" y="514"/>
                  <a:pt x="2015" y="517"/>
                </a:cubicBezTo>
                <a:cubicBezTo>
                  <a:pt x="2026" y="527"/>
                  <a:pt x="2035" y="538"/>
                  <a:pt x="2045" y="548"/>
                </a:cubicBezTo>
                <a:cubicBezTo>
                  <a:pt x="1998" y="577"/>
                  <a:pt x="1942" y="601"/>
                  <a:pt x="1882" y="620"/>
                </a:cubicBezTo>
                <a:cubicBezTo>
                  <a:pt x="1823" y="488"/>
                  <a:pt x="1755" y="373"/>
                  <a:pt x="1684" y="281"/>
                </a:cubicBezTo>
                <a:cubicBezTo>
                  <a:pt x="1798" y="335"/>
                  <a:pt x="1909" y="413"/>
                  <a:pt x="2006" y="508"/>
                </a:cubicBezTo>
                <a:close/>
                <a:moveTo>
                  <a:pt x="1755" y="251"/>
                </a:moveTo>
                <a:cubicBezTo>
                  <a:pt x="1838" y="265"/>
                  <a:pt x="1917" y="288"/>
                  <a:pt x="1990" y="320"/>
                </a:cubicBezTo>
                <a:cubicBezTo>
                  <a:pt x="2013" y="329"/>
                  <a:pt x="2034" y="339"/>
                  <a:pt x="2055" y="350"/>
                </a:cubicBezTo>
                <a:cubicBezTo>
                  <a:pt x="2095" y="371"/>
                  <a:pt x="2133" y="394"/>
                  <a:pt x="2168" y="420"/>
                </a:cubicBezTo>
                <a:cubicBezTo>
                  <a:pt x="2165" y="427"/>
                  <a:pt x="2162" y="435"/>
                  <a:pt x="2158" y="443"/>
                </a:cubicBezTo>
                <a:cubicBezTo>
                  <a:pt x="2143" y="468"/>
                  <a:pt x="2121" y="492"/>
                  <a:pt x="2094" y="515"/>
                </a:cubicBezTo>
                <a:cubicBezTo>
                  <a:pt x="2085" y="504"/>
                  <a:pt x="2075" y="494"/>
                  <a:pt x="2065" y="484"/>
                </a:cubicBezTo>
                <a:cubicBezTo>
                  <a:pt x="2062" y="481"/>
                  <a:pt x="2060" y="479"/>
                  <a:pt x="2057" y="476"/>
                </a:cubicBezTo>
                <a:cubicBezTo>
                  <a:pt x="2040" y="459"/>
                  <a:pt x="2022" y="442"/>
                  <a:pt x="2004" y="426"/>
                </a:cubicBezTo>
                <a:cubicBezTo>
                  <a:pt x="1926" y="356"/>
                  <a:pt x="1842" y="298"/>
                  <a:pt x="1755" y="251"/>
                </a:cubicBezTo>
                <a:close/>
                <a:moveTo>
                  <a:pt x="1824" y="636"/>
                </a:moveTo>
                <a:cubicBezTo>
                  <a:pt x="1753" y="654"/>
                  <a:pt x="1684" y="664"/>
                  <a:pt x="1616" y="666"/>
                </a:cubicBezTo>
                <a:cubicBezTo>
                  <a:pt x="1616" y="284"/>
                  <a:pt x="1616" y="284"/>
                  <a:pt x="1616" y="284"/>
                </a:cubicBezTo>
                <a:cubicBezTo>
                  <a:pt x="1623" y="292"/>
                  <a:pt x="1625" y="302"/>
                  <a:pt x="1632" y="311"/>
                </a:cubicBezTo>
                <a:cubicBezTo>
                  <a:pt x="1702" y="400"/>
                  <a:pt x="1768" y="512"/>
                  <a:pt x="1824" y="636"/>
                </a:cubicBezTo>
                <a:close/>
                <a:moveTo>
                  <a:pt x="2038" y="1120"/>
                </a:moveTo>
                <a:cubicBezTo>
                  <a:pt x="2028" y="1066"/>
                  <a:pt x="2015" y="1009"/>
                  <a:pt x="1999" y="951"/>
                </a:cubicBezTo>
                <a:cubicBezTo>
                  <a:pt x="1989" y="915"/>
                  <a:pt x="1978" y="878"/>
                  <a:pt x="1966" y="840"/>
                </a:cubicBezTo>
                <a:cubicBezTo>
                  <a:pt x="1964" y="835"/>
                  <a:pt x="1963" y="830"/>
                  <a:pt x="1961" y="825"/>
                </a:cubicBezTo>
                <a:cubicBezTo>
                  <a:pt x="1945" y="776"/>
                  <a:pt x="1927" y="729"/>
                  <a:pt x="1909" y="684"/>
                </a:cubicBezTo>
                <a:cubicBezTo>
                  <a:pt x="1975" y="663"/>
                  <a:pt x="2038" y="636"/>
                  <a:pt x="2092" y="602"/>
                </a:cubicBezTo>
                <a:cubicBezTo>
                  <a:pt x="2183" y="710"/>
                  <a:pt x="2251" y="829"/>
                  <a:pt x="2293" y="951"/>
                </a:cubicBezTo>
                <a:cubicBezTo>
                  <a:pt x="2297" y="962"/>
                  <a:pt x="2300" y="974"/>
                  <a:pt x="2304" y="985"/>
                </a:cubicBezTo>
                <a:cubicBezTo>
                  <a:pt x="2234" y="1040"/>
                  <a:pt x="2140" y="1086"/>
                  <a:pt x="2038" y="1120"/>
                </a:cubicBezTo>
                <a:close/>
                <a:moveTo>
                  <a:pt x="2246" y="379"/>
                </a:moveTo>
                <a:cubicBezTo>
                  <a:pt x="2261" y="398"/>
                  <a:pt x="2273" y="418"/>
                  <a:pt x="2284" y="440"/>
                </a:cubicBezTo>
                <a:cubicBezTo>
                  <a:pt x="2271" y="428"/>
                  <a:pt x="2258" y="416"/>
                  <a:pt x="2244" y="405"/>
                </a:cubicBezTo>
                <a:cubicBezTo>
                  <a:pt x="2245" y="397"/>
                  <a:pt x="2246" y="388"/>
                  <a:pt x="2246" y="379"/>
                </a:cubicBezTo>
                <a:close/>
                <a:moveTo>
                  <a:pt x="2219" y="477"/>
                </a:moveTo>
                <a:cubicBezTo>
                  <a:pt x="2221" y="473"/>
                  <a:pt x="2223" y="469"/>
                  <a:pt x="2225" y="465"/>
                </a:cubicBezTo>
                <a:cubicBezTo>
                  <a:pt x="2264" y="499"/>
                  <a:pt x="2299" y="537"/>
                  <a:pt x="2330" y="576"/>
                </a:cubicBezTo>
                <a:cubicBezTo>
                  <a:pt x="2357" y="611"/>
                  <a:pt x="2380" y="648"/>
                  <a:pt x="2399" y="686"/>
                </a:cubicBezTo>
                <a:cubicBezTo>
                  <a:pt x="2412" y="713"/>
                  <a:pt x="2423" y="741"/>
                  <a:pt x="2433" y="769"/>
                </a:cubicBezTo>
                <a:cubicBezTo>
                  <a:pt x="2433" y="773"/>
                  <a:pt x="2453" y="840"/>
                  <a:pt x="2352" y="942"/>
                </a:cubicBezTo>
                <a:cubicBezTo>
                  <a:pt x="2342" y="914"/>
                  <a:pt x="2332" y="886"/>
                  <a:pt x="2320" y="858"/>
                </a:cubicBezTo>
                <a:cubicBezTo>
                  <a:pt x="2276" y="757"/>
                  <a:pt x="2216" y="658"/>
                  <a:pt x="2140" y="567"/>
                </a:cubicBezTo>
                <a:cubicBezTo>
                  <a:pt x="2173" y="541"/>
                  <a:pt x="2201" y="510"/>
                  <a:pt x="2219" y="477"/>
                </a:cubicBezTo>
                <a:close/>
                <a:moveTo>
                  <a:pt x="2022" y="219"/>
                </a:moveTo>
                <a:cubicBezTo>
                  <a:pt x="2069" y="234"/>
                  <a:pt x="2111" y="255"/>
                  <a:pt x="2149" y="283"/>
                </a:cubicBezTo>
                <a:cubicBezTo>
                  <a:pt x="2163" y="307"/>
                  <a:pt x="2172" y="331"/>
                  <a:pt x="2175" y="353"/>
                </a:cubicBezTo>
                <a:cubicBezTo>
                  <a:pt x="2133" y="325"/>
                  <a:pt x="2088" y="300"/>
                  <a:pt x="2041" y="278"/>
                </a:cubicBezTo>
                <a:cubicBezTo>
                  <a:pt x="2018" y="267"/>
                  <a:pt x="1995" y="258"/>
                  <a:pt x="1971" y="249"/>
                </a:cubicBezTo>
                <a:cubicBezTo>
                  <a:pt x="1909" y="225"/>
                  <a:pt x="1844" y="208"/>
                  <a:pt x="1776" y="196"/>
                </a:cubicBezTo>
                <a:cubicBezTo>
                  <a:pt x="1799" y="193"/>
                  <a:pt x="1822" y="192"/>
                  <a:pt x="1844" y="192"/>
                </a:cubicBezTo>
                <a:cubicBezTo>
                  <a:pt x="1881" y="192"/>
                  <a:pt x="1916" y="195"/>
                  <a:pt x="1950" y="201"/>
                </a:cubicBezTo>
                <a:cubicBezTo>
                  <a:pt x="1975" y="206"/>
                  <a:pt x="1999" y="211"/>
                  <a:pt x="2022" y="219"/>
                </a:cubicBezTo>
                <a:close/>
                <a:moveTo>
                  <a:pt x="1859" y="116"/>
                </a:moveTo>
                <a:cubicBezTo>
                  <a:pt x="1872" y="120"/>
                  <a:pt x="1885" y="127"/>
                  <a:pt x="1897" y="136"/>
                </a:cubicBezTo>
                <a:cubicBezTo>
                  <a:pt x="1879" y="134"/>
                  <a:pt x="1862" y="134"/>
                  <a:pt x="1844" y="134"/>
                </a:cubicBezTo>
                <a:cubicBezTo>
                  <a:pt x="1798" y="134"/>
                  <a:pt x="1750" y="138"/>
                  <a:pt x="1703" y="147"/>
                </a:cubicBezTo>
                <a:cubicBezTo>
                  <a:pt x="1744" y="122"/>
                  <a:pt x="1782" y="109"/>
                  <a:pt x="1818" y="109"/>
                </a:cubicBezTo>
                <a:cubicBezTo>
                  <a:pt x="1832" y="109"/>
                  <a:pt x="1846" y="111"/>
                  <a:pt x="1859" y="116"/>
                </a:cubicBezTo>
                <a:close/>
                <a:moveTo>
                  <a:pt x="1610" y="59"/>
                </a:moveTo>
                <a:cubicBezTo>
                  <a:pt x="1648" y="61"/>
                  <a:pt x="1686" y="65"/>
                  <a:pt x="1722" y="71"/>
                </a:cubicBezTo>
                <a:cubicBezTo>
                  <a:pt x="1685" y="87"/>
                  <a:pt x="1648" y="111"/>
                  <a:pt x="1610" y="142"/>
                </a:cubicBezTo>
                <a:lnTo>
                  <a:pt x="1610" y="59"/>
                </a:lnTo>
                <a:close/>
                <a:moveTo>
                  <a:pt x="1171" y="951"/>
                </a:moveTo>
                <a:cubicBezTo>
                  <a:pt x="1155" y="1009"/>
                  <a:pt x="1143" y="1066"/>
                  <a:pt x="1133" y="1121"/>
                </a:cubicBezTo>
                <a:cubicBezTo>
                  <a:pt x="1030" y="1086"/>
                  <a:pt x="937" y="1040"/>
                  <a:pt x="867" y="985"/>
                </a:cubicBezTo>
                <a:cubicBezTo>
                  <a:pt x="870" y="974"/>
                  <a:pt x="873" y="963"/>
                  <a:pt x="877" y="951"/>
                </a:cubicBezTo>
                <a:cubicBezTo>
                  <a:pt x="919" y="830"/>
                  <a:pt x="987" y="710"/>
                  <a:pt x="1078" y="602"/>
                </a:cubicBezTo>
                <a:cubicBezTo>
                  <a:pt x="1132" y="636"/>
                  <a:pt x="1195" y="663"/>
                  <a:pt x="1261" y="684"/>
                </a:cubicBezTo>
                <a:cubicBezTo>
                  <a:pt x="1243" y="729"/>
                  <a:pt x="1225" y="776"/>
                  <a:pt x="1209" y="825"/>
                </a:cubicBezTo>
                <a:cubicBezTo>
                  <a:pt x="1208" y="830"/>
                  <a:pt x="1206" y="835"/>
                  <a:pt x="1204" y="840"/>
                </a:cubicBezTo>
                <a:cubicBezTo>
                  <a:pt x="1192" y="878"/>
                  <a:pt x="1181" y="915"/>
                  <a:pt x="1171" y="951"/>
                </a:cubicBezTo>
                <a:close/>
                <a:moveTo>
                  <a:pt x="1166" y="426"/>
                </a:moveTo>
                <a:cubicBezTo>
                  <a:pt x="1148" y="442"/>
                  <a:pt x="1131" y="459"/>
                  <a:pt x="1114" y="476"/>
                </a:cubicBezTo>
                <a:cubicBezTo>
                  <a:pt x="1111" y="479"/>
                  <a:pt x="1108" y="481"/>
                  <a:pt x="1105" y="484"/>
                </a:cubicBezTo>
                <a:cubicBezTo>
                  <a:pt x="1095" y="494"/>
                  <a:pt x="1086" y="505"/>
                  <a:pt x="1076" y="515"/>
                </a:cubicBezTo>
                <a:cubicBezTo>
                  <a:pt x="1049" y="493"/>
                  <a:pt x="1026" y="468"/>
                  <a:pt x="1012" y="443"/>
                </a:cubicBezTo>
                <a:cubicBezTo>
                  <a:pt x="1008" y="435"/>
                  <a:pt x="1005" y="428"/>
                  <a:pt x="1002" y="420"/>
                </a:cubicBezTo>
                <a:cubicBezTo>
                  <a:pt x="1037" y="394"/>
                  <a:pt x="1075" y="371"/>
                  <a:pt x="1115" y="350"/>
                </a:cubicBezTo>
                <a:cubicBezTo>
                  <a:pt x="1136" y="339"/>
                  <a:pt x="1158" y="329"/>
                  <a:pt x="1180" y="320"/>
                </a:cubicBezTo>
                <a:cubicBezTo>
                  <a:pt x="1253" y="288"/>
                  <a:pt x="1332" y="265"/>
                  <a:pt x="1416" y="251"/>
                </a:cubicBezTo>
                <a:cubicBezTo>
                  <a:pt x="1328" y="298"/>
                  <a:pt x="1244" y="356"/>
                  <a:pt x="1166" y="426"/>
                </a:cubicBezTo>
                <a:close/>
                <a:moveTo>
                  <a:pt x="1487" y="281"/>
                </a:moveTo>
                <a:cubicBezTo>
                  <a:pt x="1415" y="373"/>
                  <a:pt x="1348" y="488"/>
                  <a:pt x="1289" y="620"/>
                </a:cubicBezTo>
                <a:cubicBezTo>
                  <a:pt x="1228" y="601"/>
                  <a:pt x="1172" y="577"/>
                  <a:pt x="1125" y="549"/>
                </a:cubicBezTo>
                <a:cubicBezTo>
                  <a:pt x="1135" y="538"/>
                  <a:pt x="1145" y="527"/>
                  <a:pt x="1155" y="517"/>
                </a:cubicBezTo>
                <a:cubicBezTo>
                  <a:pt x="1158" y="514"/>
                  <a:pt x="1161" y="511"/>
                  <a:pt x="1164" y="508"/>
                </a:cubicBezTo>
                <a:cubicBezTo>
                  <a:pt x="1262" y="413"/>
                  <a:pt x="1372" y="335"/>
                  <a:pt x="1487" y="281"/>
                </a:cubicBezTo>
                <a:close/>
                <a:moveTo>
                  <a:pt x="1555" y="1197"/>
                </a:moveTo>
                <a:cubicBezTo>
                  <a:pt x="1439" y="1195"/>
                  <a:pt x="1313" y="1175"/>
                  <a:pt x="1189" y="1139"/>
                </a:cubicBezTo>
                <a:cubicBezTo>
                  <a:pt x="1194" y="1114"/>
                  <a:pt x="1199" y="1088"/>
                  <a:pt x="1204" y="1063"/>
                </a:cubicBezTo>
                <a:cubicBezTo>
                  <a:pt x="1212" y="1026"/>
                  <a:pt x="1222" y="989"/>
                  <a:pt x="1232" y="951"/>
                </a:cubicBezTo>
                <a:cubicBezTo>
                  <a:pt x="1242" y="916"/>
                  <a:pt x="1253" y="879"/>
                  <a:pt x="1265" y="843"/>
                </a:cubicBezTo>
                <a:cubicBezTo>
                  <a:pt x="1281" y="794"/>
                  <a:pt x="1299" y="747"/>
                  <a:pt x="1318" y="700"/>
                </a:cubicBezTo>
                <a:cubicBezTo>
                  <a:pt x="1404" y="723"/>
                  <a:pt x="1484" y="734"/>
                  <a:pt x="1555" y="736"/>
                </a:cubicBezTo>
                <a:lnTo>
                  <a:pt x="1555" y="1197"/>
                </a:lnTo>
                <a:close/>
                <a:moveTo>
                  <a:pt x="1555" y="666"/>
                </a:moveTo>
                <a:cubicBezTo>
                  <a:pt x="1486" y="664"/>
                  <a:pt x="1418" y="654"/>
                  <a:pt x="1346" y="636"/>
                </a:cubicBezTo>
                <a:cubicBezTo>
                  <a:pt x="1402" y="512"/>
                  <a:pt x="1468" y="400"/>
                  <a:pt x="1538" y="311"/>
                </a:cubicBezTo>
                <a:cubicBezTo>
                  <a:pt x="1545" y="302"/>
                  <a:pt x="1547" y="292"/>
                  <a:pt x="1555" y="284"/>
                </a:cubicBezTo>
                <a:lnTo>
                  <a:pt x="1555" y="666"/>
                </a:lnTo>
                <a:close/>
                <a:moveTo>
                  <a:pt x="1560" y="59"/>
                </a:moveTo>
                <a:cubicBezTo>
                  <a:pt x="1560" y="142"/>
                  <a:pt x="1560" y="142"/>
                  <a:pt x="1560" y="142"/>
                </a:cubicBezTo>
                <a:cubicBezTo>
                  <a:pt x="1523" y="111"/>
                  <a:pt x="1485" y="87"/>
                  <a:pt x="1448" y="71"/>
                </a:cubicBezTo>
                <a:cubicBezTo>
                  <a:pt x="1485" y="65"/>
                  <a:pt x="1522" y="61"/>
                  <a:pt x="1560" y="59"/>
                </a:cubicBezTo>
                <a:close/>
                <a:moveTo>
                  <a:pt x="1311" y="116"/>
                </a:moveTo>
                <a:cubicBezTo>
                  <a:pt x="1324" y="111"/>
                  <a:pt x="1338" y="109"/>
                  <a:pt x="1353" y="109"/>
                </a:cubicBezTo>
                <a:cubicBezTo>
                  <a:pt x="1388" y="109"/>
                  <a:pt x="1427" y="122"/>
                  <a:pt x="1468" y="147"/>
                </a:cubicBezTo>
                <a:cubicBezTo>
                  <a:pt x="1420" y="138"/>
                  <a:pt x="1373" y="134"/>
                  <a:pt x="1326" y="134"/>
                </a:cubicBezTo>
                <a:cubicBezTo>
                  <a:pt x="1309" y="134"/>
                  <a:pt x="1291" y="134"/>
                  <a:pt x="1274" y="136"/>
                </a:cubicBezTo>
                <a:cubicBezTo>
                  <a:pt x="1286" y="127"/>
                  <a:pt x="1298" y="120"/>
                  <a:pt x="1311" y="116"/>
                </a:cubicBezTo>
                <a:close/>
                <a:moveTo>
                  <a:pt x="1020" y="283"/>
                </a:moveTo>
                <a:cubicBezTo>
                  <a:pt x="1059" y="256"/>
                  <a:pt x="1101" y="234"/>
                  <a:pt x="1148" y="219"/>
                </a:cubicBezTo>
                <a:cubicBezTo>
                  <a:pt x="1172" y="211"/>
                  <a:pt x="1196" y="206"/>
                  <a:pt x="1221" y="201"/>
                </a:cubicBezTo>
                <a:cubicBezTo>
                  <a:pt x="1254" y="195"/>
                  <a:pt x="1290" y="192"/>
                  <a:pt x="1326" y="192"/>
                </a:cubicBezTo>
                <a:cubicBezTo>
                  <a:pt x="1349" y="192"/>
                  <a:pt x="1371" y="193"/>
                  <a:pt x="1394" y="196"/>
                </a:cubicBezTo>
                <a:cubicBezTo>
                  <a:pt x="1326" y="208"/>
                  <a:pt x="1261" y="225"/>
                  <a:pt x="1200" y="249"/>
                </a:cubicBezTo>
                <a:cubicBezTo>
                  <a:pt x="1176" y="258"/>
                  <a:pt x="1152" y="267"/>
                  <a:pt x="1130" y="278"/>
                </a:cubicBezTo>
                <a:cubicBezTo>
                  <a:pt x="1082" y="300"/>
                  <a:pt x="1037" y="326"/>
                  <a:pt x="995" y="354"/>
                </a:cubicBezTo>
                <a:cubicBezTo>
                  <a:pt x="998" y="331"/>
                  <a:pt x="1006" y="308"/>
                  <a:pt x="1020" y="283"/>
                </a:cubicBezTo>
                <a:close/>
                <a:moveTo>
                  <a:pt x="923" y="379"/>
                </a:moveTo>
                <a:cubicBezTo>
                  <a:pt x="924" y="388"/>
                  <a:pt x="925" y="397"/>
                  <a:pt x="926" y="406"/>
                </a:cubicBezTo>
                <a:cubicBezTo>
                  <a:pt x="912" y="417"/>
                  <a:pt x="899" y="428"/>
                  <a:pt x="886" y="440"/>
                </a:cubicBezTo>
                <a:cubicBezTo>
                  <a:pt x="897" y="419"/>
                  <a:pt x="909" y="399"/>
                  <a:pt x="923" y="379"/>
                </a:cubicBezTo>
                <a:close/>
                <a:moveTo>
                  <a:pt x="742" y="759"/>
                </a:moveTo>
                <a:cubicBezTo>
                  <a:pt x="751" y="731"/>
                  <a:pt x="758" y="713"/>
                  <a:pt x="772" y="686"/>
                </a:cubicBezTo>
                <a:cubicBezTo>
                  <a:pt x="791" y="648"/>
                  <a:pt x="814" y="611"/>
                  <a:pt x="840" y="576"/>
                </a:cubicBezTo>
                <a:cubicBezTo>
                  <a:pt x="871" y="537"/>
                  <a:pt x="906" y="500"/>
                  <a:pt x="945" y="466"/>
                </a:cubicBezTo>
                <a:cubicBezTo>
                  <a:pt x="947" y="469"/>
                  <a:pt x="949" y="473"/>
                  <a:pt x="951" y="477"/>
                </a:cubicBezTo>
                <a:cubicBezTo>
                  <a:pt x="969" y="510"/>
                  <a:pt x="997" y="541"/>
                  <a:pt x="1030" y="568"/>
                </a:cubicBezTo>
                <a:cubicBezTo>
                  <a:pt x="955" y="659"/>
                  <a:pt x="894" y="757"/>
                  <a:pt x="851" y="858"/>
                </a:cubicBezTo>
                <a:cubicBezTo>
                  <a:pt x="839" y="886"/>
                  <a:pt x="828" y="914"/>
                  <a:pt x="819" y="942"/>
                </a:cubicBezTo>
                <a:cubicBezTo>
                  <a:pt x="772" y="894"/>
                  <a:pt x="743" y="839"/>
                  <a:pt x="741" y="780"/>
                </a:cubicBezTo>
                <a:cubicBezTo>
                  <a:pt x="741" y="780"/>
                  <a:pt x="741" y="763"/>
                  <a:pt x="742" y="759"/>
                </a:cubicBezTo>
                <a:close/>
                <a:moveTo>
                  <a:pt x="447" y="993"/>
                </a:moveTo>
                <a:cubicBezTo>
                  <a:pt x="411" y="993"/>
                  <a:pt x="409" y="1049"/>
                  <a:pt x="409" y="1074"/>
                </a:cubicBezTo>
                <a:cubicBezTo>
                  <a:pt x="409" y="1153"/>
                  <a:pt x="437" y="1157"/>
                  <a:pt x="447" y="1157"/>
                </a:cubicBezTo>
                <a:cubicBezTo>
                  <a:pt x="458" y="1157"/>
                  <a:pt x="486" y="1153"/>
                  <a:pt x="486" y="1074"/>
                </a:cubicBezTo>
                <a:cubicBezTo>
                  <a:pt x="486" y="1049"/>
                  <a:pt x="483" y="993"/>
                  <a:pt x="447" y="993"/>
                </a:cubicBezTo>
                <a:close/>
                <a:moveTo>
                  <a:pt x="2737" y="993"/>
                </a:moveTo>
                <a:cubicBezTo>
                  <a:pt x="2701" y="993"/>
                  <a:pt x="2698" y="1049"/>
                  <a:pt x="2698" y="1074"/>
                </a:cubicBezTo>
                <a:cubicBezTo>
                  <a:pt x="2698" y="1153"/>
                  <a:pt x="2726" y="1157"/>
                  <a:pt x="2737" y="1157"/>
                </a:cubicBezTo>
                <a:cubicBezTo>
                  <a:pt x="2747" y="1157"/>
                  <a:pt x="2776" y="1153"/>
                  <a:pt x="2776" y="1074"/>
                </a:cubicBezTo>
                <a:cubicBezTo>
                  <a:pt x="2776" y="1049"/>
                  <a:pt x="2773" y="993"/>
                  <a:pt x="2737" y="993"/>
                </a:cubicBezTo>
                <a:close/>
                <a:moveTo>
                  <a:pt x="1746" y="1536"/>
                </a:moveTo>
                <a:cubicBezTo>
                  <a:pt x="1733" y="1465"/>
                  <a:pt x="1677" y="1481"/>
                  <a:pt x="1660" y="1501"/>
                </a:cubicBezTo>
                <a:cubicBezTo>
                  <a:pt x="1653" y="1509"/>
                  <a:pt x="1648" y="1524"/>
                  <a:pt x="1644" y="1541"/>
                </a:cubicBezTo>
                <a:cubicBezTo>
                  <a:pt x="1634" y="1593"/>
                  <a:pt x="1642" y="1668"/>
                  <a:pt x="1695" y="1667"/>
                </a:cubicBezTo>
                <a:cubicBezTo>
                  <a:pt x="1741" y="1664"/>
                  <a:pt x="1753" y="1606"/>
                  <a:pt x="1748" y="1552"/>
                </a:cubicBezTo>
                <a:cubicBezTo>
                  <a:pt x="1748" y="1546"/>
                  <a:pt x="1747" y="1541"/>
                  <a:pt x="1746" y="1536"/>
                </a:cubicBezTo>
                <a:close/>
                <a:moveTo>
                  <a:pt x="3451" y="1075"/>
                </a:moveTo>
                <a:cubicBezTo>
                  <a:pt x="3118" y="753"/>
                  <a:pt x="3118" y="753"/>
                  <a:pt x="3118" y="753"/>
                </a:cubicBezTo>
                <a:cubicBezTo>
                  <a:pt x="3118" y="886"/>
                  <a:pt x="3118" y="886"/>
                  <a:pt x="3118" y="886"/>
                </a:cubicBezTo>
                <a:cubicBezTo>
                  <a:pt x="2577" y="886"/>
                  <a:pt x="2577" y="886"/>
                  <a:pt x="2577" y="886"/>
                </a:cubicBezTo>
                <a:cubicBezTo>
                  <a:pt x="2572" y="900"/>
                  <a:pt x="2567" y="913"/>
                  <a:pt x="2560" y="927"/>
                </a:cubicBezTo>
                <a:cubicBezTo>
                  <a:pt x="2483" y="1094"/>
                  <a:pt x="2292" y="1240"/>
                  <a:pt x="2015" y="1319"/>
                </a:cubicBezTo>
                <a:cubicBezTo>
                  <a:pt x="1876" y="1360"/>
                  <a:pt x="1728" y="1379"/>
                  <a:pt x="1584" y="1379"/>
                </a:cubicBezTo>
                <a:cubicBezTo>
                  <a:pt x="1203" y="1379"/>
                  <a:pt x="839" y="1247"/>
                  <a:pt x="667" y="1023"/>
                </a:cubicBezTo>
                <a:cubicBezTo>
                  <a:pt x="650" y="1001"/>
                  <a:pt x="635" y="979"/>
                  <a:pt x="623" y="957"/>
                </a:cubicBezTo>
                <a:cubicBezTo>
                  <a:pt x="610" y="933"/>
                  <a:pt x="600" y="910"/>
                  <a:pt x="592" y="886"/>
                </a:cubicBezTo>
                <a:cubicBezTo>
                  <a:pt x="0" y="886"/>
                  <a:pt x="0" y="886"/>
                  <a:pt x="0" y="886"/>
                </a:cubicBezTo>
                <a:cubicBezTo>
                  <a:pt x="0" y="1265"/>
                  <a:pt x="0" y="1265"/>
                  <a:pt x="0" y="1265"/>
                </a:cubicBezTo>
                <a:cubicBezTo>
                  <a:pt x="581" y="1265"/>
                  <a:pt x="581" y="1265"/>
                  <a:pt x="581" y="1265"/>
                </a:cubicBezTo>
                <a:cubicBezTo>
                  <a:pt x="585" y="1281"/>
                  <a:pt x="590" y="1298"/>
                  <a:pt x="596" y="1315"/>
                </a:cubicBezTo>
                <a:cubicBezTo>
                  <a:pt x="612" y="1358"/>
                  <a:pt x="635" y="1401"/>
                  <a:pt x="668" y="1443"/>
                </a:cubicBezTo>
                <a:cubicBezTo>
                  <a:pt x="679" y="1459"/>
                  <a:pt x="692" y="1474"/>
                  <a:pt x="706" y="1488"/>
                </a:cubicBezTo>
                <a:cubicBezTo>
                  <a:pt x="744" y="1530"/>
                  <a:pt x="790" y="1568"/>
                  <a:pt x="841" y="1601"/>
                </a:cubicBezTo>
                <a:cubicBezTo>
                  <a:pt x="917" y="1651"/>
                  <a:pt x="1005" y="1693"/>
                  <a:pt x="1101" y="1724"/>
                </a:cubicBezTo>
                <a:cubicBezTo>
                  <a:pt x="1121" y="1731"/>
                  <a:pt x="1142" y="1737"/>
                  <a:pt x="1163" y="1743"/>
                </a:cubicBezTo>
                <a:cubicBezTo>
                  <a:pt x="1286" y="1778"/>
                  <a:pt x="1420" y="1797"/>
                  <a:pt x="1557" y="1799"/>
                </a:cubicBezTo>
                <a:cubicBezTo>
                  <a:pt x="1566" y="1799"/>
                  <a:pt x="1575" y="1800"/>
                  <a:pt x="1585" y="1800"/>
                </a:cubicBezTo>
                <a:cubicBezTo>
                  <a:pt x="1596" y="1800"/>
                  <a:pt x="1608" y="1799"/>
                  <a:pt x="1620" y="1799"/>
                </a:cubicBezTo>
                <a:cubicBezTo>
                  <a:pt x="1752" y="1796"/>
                  <a:pt x="1886" y="1777"/>
                  <a:pt x="2014" y="1741"/>
                </a:cubicBezTo>
                <a:cubicBezTo>
                  <a:pt x="2015" y="1741"/>
                  <a:pt x="2016" y="1740"/>
                  <a:pt x="2016" y="1740"/>
                </a:cubicBezTo>
                <a:cubicBezTo>
                  <a:pt x="2037" y="1734"/>
                  <a:pt x="2057" y="1728"/>
                  <a:pt x="2076" y="1721"/>
                </a:cubicBezTo>
                <a:cubicBezTo>
                  <a:pt x="2177" y="1687"/>
                  <a:pt x="2265" y="1644"/>
                  <a:pt x="2338" y="1594"/>
                </a:cubicBezTo>
                <a:cubicBezTo>
                  <a:pt x="2392" y="1558"/>
                  <a:pt x="2438" y="1518"/>
                  <a:pt x="2476" y="1476"/>
                </a:cubicBezTo>
                <a:cubicBezTo>
                  <a:pt x="2521" y="1425"/>
                  <a:pt x="2554" y="1371"/>
                  <a:pt x="2575" y="1316"/>
                </a:cubicBezTo>
                <a:cubicBezTo>
                  <a:pt x="2581" y="1299"/>
                  <a:pt x="2586" y="1282"/>
                  <a:pt x="2590" y="1265"/>
                </a:cubicBezTo>
                <a:cubicBezTo>
                  <a:pt x="3118" y="1265"/>
                  <a:pt x="3118" y="1265"/>
                  <a:pt x="3118" y="1265"/>
                </a:cubicBezTo>
                <a:cubicBezTo>
                  <a:pt x="3118" y="1397"/>
                  <a:pt x="3118" y="1397"/>
                  <a:pt x="3118" y="1397"/>
                </a:cubicBezTo>
                <a:lnTo>
                  <a:pt x="3451" y="1075"/>
                </a:lnTo>
                <a:close/>
                <a:moveTo>
                  <a:pt x="296" y="1195"/>
                </a:moveTo>
                <a:cubicBezTo>
                  <a:pt x="123" y="1195"/>
                  <a:pt x="123" y="1195"/>
                  <a:pt x="123" y="1195"/>
                </a:cubicBezTo>
                <a:cubicBezTo>
                  <a:pt x="123" y="1154"/>
                  <a:pt x="123" y="1154"/>
                  <a:pt x="123" y="1154"/>
                </a:cubicBezTo>
                <a:cubicBezTo>
                  <a:pt x="188" y="1154"/>
                  <a:pt x="188" y="1154"/>
                  <a:pt x="188" y="1154"/>
                </a:cubicBezTo>
                <a:cubicBezTo>
                  <a:pt x="188" y="1005"/>
                  <a:pt x="188" y="1005"/>
                  <a:pt x="188" y="1005"/>
                </a:cubicBezTo>
                <a:cubicBezTo>
                  <a:pt x="135" y="1028"/>
                  <a:pt x="135" y="1028"/>
                  <a:pt x="135" y="1028"/>
                </a:cubicBezTo>
                <a:cubicBezTo>
                  <a:pt x="118" y="991"/>
                  <a:pt x="118" y="991"/>
                  <a:pt x="118" y="991"/>
                </a:cubicBezTo>
                <a:cubicBezTo>
                  <a:pt x="201" y="956"/>
                  <a:pt x="201" y="956"/>
                  <a:pt x="201" y="956"/>
                </a:cubicBezTo>
                <a:cubicBezTo>
                  <a:pt x="231" y="956"/>
                  <a:pt x="231" y="956"/>
                  <a:pt x="231" y="956"/>
                </a:cubicBezTo>
                <a:cubicBezTo>
                  <a:pt x="231" y="1154"/>
                  <a:pt x="231" y="1154"/>
                  <a:pt x="231" y="1154"/>
                </a:cubicBezTo>
                <a:cubicBezTo>
                  <a:pt x="296" y="1154"/>
                  <a:pt x="296" y="1154"/>
                  <a:pt x="296" y="1154"/>
                </a:cubicBezTo>
                <a:lnTo>
                  <a:pt x="296" y="1195"/>
                </a:lnTo>
                <a:close/>
                <a:moveTo>
                  <a:pt x="447" y="1197"/>
                </a:moveTo>
                <a:cubicBezTo>
                  <a:pt x="377" y="1197"/>
                  <a:pt x="365" y="1127"/>
                  <a:pt x="365" y="1074"/>
                </a:cubicBezTo>
                <a:cubicBezTo>
                  <a:pt x="365" y="1022"/>
                  <a:pt x="378" y="953"/>
                  <a:pt x="447" y="953"/>
                </a:cubicBezTo>
                <a:cubicBezTo>
                  <a:pt x="517" y="953"/>
                  <a:pt x="530" y="1022"/>
                  <a:pt x="530" y="1074"/>
                </a:cubicBezTo>
                <a:cubicBezTo>
                  <a:pt x="530" y="1127"/>
                  <a:pt x="517" y="1197"/>
                  <a:pt x="447" y="1197"/>
                </a:cubicBezTo>
                <a:close/>
                <a:moveTo>
                  <a:pt x="693" y="1351"/>
                </a:moveTo>
                <a:cubicBezTo>
                  <a:pt x="678" y="1332"/>
                  <a:pt x="666" y="1313"/>
                  <a:pt x="655" y="1294"/>
                </a:cubicBezTo>
                <a:cubicBezTo>
                  <a:pt x="645" y="1278"/>
                  <a:pt x="637" y="1261"/>
                  <a:pt x="630" y="1245"/>
                </a:cubicBezTo>
                <a:cubicBezTo>
                  <a:pt x="630" y="1201"/>
                  <a:pt x="630" y="1201"/>
                  <a:pt x="630" y="1201"/>
                </a:cubicBezTo>
                <a:cubicBezTo>
                  <a:pt x="635" y="1213"/>
                  <a:pt x="641" y="1225"/>
                  <a:pt x="648" y="1237"/>
                </a:cubicBezTo>
                <a:cubicBezTo>
                  <a:pt x="651" y="1243"/>
                  <a:pt x="654" y="1249"/>
                  <a:pt x="658" y="1255"/>
                </a:cubicBezTo>
                <a:cubicBezTo>
                  <a:pt x="658" y="1177"/>
                  <a:pt x="658" y="1177"/>
                  <a:pt x="658" y="1177"/>
                </a:cubicBezTo>
                <a:cubicBezTo>
                  <a:pt x="658" y="1090"/>
                  <a:pt x="658" y="1090"/>
                  <a:pt x="658" y="1090"/>
                </a:cubicBezTo>
                <a:cubicBezTo>
                  <a:pt x="654" y="1087"/>
                  <a:pt x="650" y="1084"/>
                  <a:pt x="646" y="1080"/>
                </a:cubicBezTo>
                <a:cubicBezTo>
                  <a:pt x="646" y="1080"/>
                  <a:pt x="646" y="1080"/>
                  <a:pt x="646" y="1080"/>
                </a:cubicBezTo>
                <a:cubicBezTo>
                  <a:pt x="642" y="1077"/>
                  <a:pt x="638" y="1073"/>
                  <a:pt x="634" y="1070"/>
                </a:cubicBezTo>
                <a:cubicBezTo>
                  <a:pt x="630" y="1032"/>
                  <a:pt x="630" y="1032"/>
                  <a:pt x="630" y="1032"/>
                </a:cubicBezTo>
                <a:cubicBezTo>
                  <a:pt x="628" y="1016"/>
                  <a:pt x="628" y="1016"/>
                  <a:pt x="628" y="1016"/>
                </a:cubicBezTo>
                <a:cubicBezTo>
                  <a:pt x="638" y="1025"/>
                  <a:pt x="653" y="1037"/>
                  <a:pt x="664" y="1046"/>
                </a:cubicBezTo>
                <a:cubicBezTo>
                  <a:pt x="670" y="1054"/>
                  <a:pt x="675" y="1062"/>
                  <a:pt x="681" y="1070"/>
                </a:cubicBezTo>
                <a:cubicBezTo>
                  <a:pt x="681" y="1113"/>
                  <a:pt x="681" y="1113"/>
                  <a:pt x="681" y="1113"/>
                </a:cubicBezTo>
                <a:cubicBezTo>
                  <a:pt x="681" y="1205"/>
                  <a:pt x="681" y="1205"/>
                  <a:pt x="681" y="1205"/>
                </a:cubicBezTo>
                <a:cubicBezTo>
                  <a:pt x="681" y="1291"/>
                  <a:pt x="681" y="1291"/>
                  <a:pt x="681" y="1291"/>
                </a:cubicBezTo>
                <a:cubicBezTo>
                  <a:pt x="685" y="1296"/>
                  <a:pt x="689" y="1301"/>
                  <a:pt x="693" y="1306"/>
                </a:cubicBezTo>
                <a:cubicBezTo>
                  <a:pt x="703" y="1319"/>
                  <a:pt x="713" y="1331"/>
                  <a:pt x="724" y="1343"/>
                </a:cubicBezTo>
                <a:cubicBezTo>
                  <a:pt x="724" y="1388"/>
                  <a:pt x="724" y="1388"/>
                  <a:pt x="724" y="1388"/>
                </a:cubicBezTo>
                <a:cubicBezTo>
                  <a:pt x="713" y="1376"/>
                  <a:pt x="703" y="1364"/>
                  <a:pt x="693" y="1351"/>
                </a:cubicBezTo>
                <a:close/>
                <a:moveTo>
                  <a:pt x="816" y="1473"/>
                </a:moveTo>
                <a:cubicBezTo>
                  <a:pt x="800" y="1460"/>
                  <a:pt x="784" y="1447"/>
                  <a:pt x="769" y="1433"/>
                </a:cubicBezTo>
                <a:cubicBezTo>
                  <a:pt x="768" y="1388"/>
                  <a:pt x="768" y="1388"/>
                  <a:pt x="768" y="1388"/>
                </a:cubicBezTo>
                <a:cubicBezTo>
                  <a:pt x="783" y="1402"/>
                  <a:pt x="799" y="1415"/>
                  <a:pt x="815" y="1427"/>
                </a:cubicBezTo>
                <a:cubicBezTo>
                  <a:pt x="818" y="1430"/>
                  <a:pt x="821" y="1432"/>
                  <a:pt x="824" y="1434"/>
                </a:cubicBezTo>
                <a:cubicBezTo>
                  <a:pt x="823" y="1333"/>
                  <a:pt x="823" y="1333"/>
                  <a:pt x="823" y="1333"/>
                </a:cubicBezTo>
                <a:cubicBezTo>
                  <a:pt x="823" y="1322"/>
                  <a:pt x="823" y="1322"/>
                  <a:pt x="823" y="1322"/>
                </a:cubicBezTo>
                <a:cubicBezTo>
                  <a:pt x="823" y="1268"/>
                  <a:pt x="823" y="1268"/>
                  <a:pt x="823" y="1268"/>
                </a:cubicBezTo>
                <a:cubicBezTo>
                  <a:pt x="810" y="1265"/>
                  <a:pt x="792" y="1260"/>
                  <a:pt x="778" y="1257"/>
                </a:cubicBezTo>
                <a:cubicBezTo>
                  <a:pt x="776" y="1248"/>
                  <a:pt x="776" y="1248"/>
                  <a:pt x="776" y="1248"/>
                </a:cubicBezTo>
                <a:cubicBezTo>
                  <a:pt x="768" y="1218"/>
                  <a:pt x="768" y="1218"/>
                  <a:pt x="768" y="1218"/>
                </a:cubicBezTo>
                <a:cubicBezTo>
                  <a:pt x="767" y="1212"/>
                  <a:pt x="767" y="1212"/>
                  <a:pt x="767" y="1212"/>
                </a:cubicBezTo>
                <a:cubicBezTo>
                  <a:pt x="764" y="1204"/>
                  <a:pt x="764" y="1204"/>
                  <a:pt x="764" y="1204"/>
                </a:cubicBezTo>
                <a:cubicBezTo>
                  <a:pt x="785" y="1210"/>
                  <a:pt x="814" y="1217"/>
                  <a:pt x="835" y="1222"/>
                </a:cubicBezTo>
                <a:cubicBezTo>
                  <a:pt x="844" y="1229"/>
                  <a:pt x="853" y="1235"/>
                  <a:pt x="862" y="1241"/>
                </a:cubicBezTo>
                <a:cubicBezTo>
                  <a:pt x="862" y="1291"/>
                  <a:pt x="862" y="1291"/>
                  <a:pt x="862" y="1291"/>
                </a:cubicBezTo>
                <a:cubicBezTo>
                  <a:pt x="863" y="1360"/>
                  <a:pt x="863" y="1360"/>
                  <a:pt x="863" y="1360"/>
                </a:cubicBezTo>
                <a:cubicBezTo>
                  <a:pt x="863" y="1462"/>
                  <a:pt x="863" y="1462"/>
                  <a:pt x="863" y="1462"/>
                </a:cubicBezTo>
                <a:cubicBezTo>
                  <a:pt x="883" y="1475"/>
                  <a:pt x="905" y="1489"/>
                  <a:pt x="927" y="1501"/>
                </a:cubicBezTo>
                <a:cubicBezTo>
                  <a:pt x="927" y="1546"/>
                  <a:pt x="927" y="1546"/>
                  <a:pt x="927" y="1546"/>
                </a:cubicBezTo>
                <a:cubicBezTo>
                  <a:pt x="888" y="1523"/>
                  <a:pt x="850" y="1499"/>
                  <a:pt x="816" y="1473"/>
                </a:cubicBezTo>
                <a:close/>
                <a:moveTo>
                  <a:pt x="1172" y="1585"/>
                </a:moveTo>
                <a:cubicBezTo>
                  <a:pt x="1168" y="1596"/>
                  <a:pt x="1163" y="1604"/>
                  <a:pt x="1157" y="1611"/>
                </a:cubicBezTo>
                <a:cubicBezTo>
                  <a:pt x="1141" y="1628"/>
                  <a:pt x="1119" y="1632"/>
                  <a:pt x="1096" y="1627"/>
                </a:cubicBezTo>
                <a:cubicBezTo>
                  <a:pt x="1063" y="1619"/>
                  <a:pt x="1028" y="1592"/>
                  <a:pt x="1010" y="1557"/>
                </a:cubicBezTo>
                <a:cubicBezTo>
                  <a:pt x="1006" y="1548"/>
                  <a:pt x="987" y="1483"/>
                  <a:pt x="988" y="1427"/>
                </a:cubicBezTo>
                <a:cubicBezTo>
                  <a:pt x="989" y="1406"/>
                  <a:pt x="992" y="1385"/>
                  <a:pt x="1001" y="1371"/>
                </a:cubicBezTo>
                <a:cubicBezTo>
                  <a:pt x="1014" y="1348"/>
                  <a:pt x="1039" y="1338"/>
                  <a:pt x="1082" y="1351"/>
                </a:cubicBezTo>
                <a:cubicBezTo>
                  <a:pt x="1127" y="1368"/>
                  <a:pt x="1152" y="1398"/>
                  <a:pt x="1166" y="1431"/>
                </a:cubicBezTo>
                <a:cubicBezTo>
                  <a:pt x="1167" y="1434"/>
                  <a:pt x="1168" y="1437"/>
                  <a:pt x="1169" y="1439"/>
                </a:cubicBezTo>
                <a:cubicBezTo>
                  <a:pt x="1176" y="1458"/>
                  <a:pt x="1179" y="1476"/>
                  <a:pt x="1181" y="1494"/>
                </a:cubicBezTo>
                <a:cubicBezTo>
                  <a:pt x="1184" y="1543"/>
                  <a:pt x="1173" y="1584"/>
                  <a:pt x="1172" y="1585"/>
                </a:cubicBezTo>
                <a:close/>
                <a:moveTo>
                  <a:pt x="1270" y="1671"/>
                </a:moveTo>
                <a:cubicBezTo>
                  <a:pt x="1270" y="1627"/>
                  <a:pt x="1270" y="1627"/>
                  <a:pt x="1270" y="1627"/>
                </a:cubicBezTo>
                <a:cubicBezTo>
                  <a:pt x="1298" y="1633"/>
                  <a:pt x="1327" y="1638"/>
                  <a:pt x="1356" y="1643"/>
                </a:cubicBezTo>
                <a:cubicBezTo>
                  <a:pt x="1356" y="1528"/>
                  <a:pt x="1356" y="1528"/>
                  <a:pt x="1356" y="1528"/>
                </a:cubicBezTo>
                <a:cubicBezTo>
                  <a:pt x="1355" y="1477"/>
                  <a:pt x="1355" y="1477"/>
                  <a:pt x="1355" y="1477"/>
                </a:cubicBezTo>
                <a:cubicBezTo>
                  <a:pt x="1335" y="1481"/>
                  <a:pt x="1307" y="1486"/>
                  <a:pt x="1286" y="1489"/>
                </a:cubicBezTo>
                <a:cubicBezTo>
                  <a:pt x="1270" y="1456"/>
                  <a:pt x="1270" y="1456"/>
                  <a:pt x="1270" y="1456"/>
                </a:cubicBezTo>
                <a:cubicBezTo>
                  <a:pt x="1264" y="1444"/>
                  <a:pt x="1264" y="1444"/>
                  <a:pt x="1264" y="1444"/>
                </a:cubicBezTo>
                <a:cubicBezTo>
                  <a:pt x="1297" y="1439"/>
                  <a:pt x="1340" y="1431"/>
                  <a:pt x="1373" y="1425"/>
                </a:cubicBezTo>
                <a:cubicBezTo>
                  <a:pt x="1386" y="1427"/>
                  <a:pt x="1399" y="1429"/>
                  <a:pt x="1412" y="1430"/>
                </a:cubicBezTo>
                <a:cubicBezTo>
                  <a:pt x="1413" y="1477"/>
                  <a:pt x="1413" y="1477"/>
                  <a:pt x="1413" y="1477"/>
                </a:cubicBezTo>
                <a:cubicBezTo>
                  <a:pt x="1413" y="1534"/>
                  <a:pt x="1413" y="1534"/>
                  <a:pt x="1413" y="1534"/>
                </a:cubicBezTo>
                <a:cubicBezTo>
                  <a:pt x="1413" y="1651"/>
                  <a:pt x="1413" y="1651"/>
                  <a:pt x="1413" y="1651"/>
                </a:cubicBezTo>
                <a:cubicBezTo>
                  <a:pt x="1442" y="1654"/>
                  <a:pt x="1472" y="1657"/>
                  <a:pt x="1501" y="1659"/>
                </a:cubicBezTo>
                <a:cubicBezTo>
                  <a:pt x="1501" y="1703"/>
                  <a:pt x="1501" y="1703"/>
                  <a:pt x="1501" y="1703"/>
                </a:cubicBezTo>
                <a:cubicBezTo>
                  <a:pt x="1422" y="1698"/>
                  <a:pt x="1345" y="1687"/>
                  <a:pt x="1270" y="1671"/>
                </a:cubicBezTo>
                <a:close/>
                <a:moveTo>
                  <a:pt x="1625" y="1693"/>
                </a:moveTo>
                <a:cubicBezTo>
                  <a:pt x="1623" y="1692"/>
                  <a:pt x="1622" y="1691"/>
                  <a:pt x="1620" y="1689"/>
                </a:cubicBezTo>
                <a:cubicBezTo>
                  <a:pt x="1580" y="1654"/>
                  <a:pt x="1577" y="1586"/>
                  <a:pt x="1583" y="1542"/>
                </a:cubicBezTo>
                <a:cubicBezTo>
                  <a:pt x="1584" y="1534"/>
                  <a:pt x="1586" y="1526"/>
                  <a:pt x="1587" y="1519"/>
                </a:cubicBezTo>
                <a:cubicBezTo>
                  <a:pt x="1591" y="1506"/>
                  <a:pt x="1596" y="1495"/>
                  <a:pt x="1602" y="1485"/>
                </a:cubicBezTo>
                <a:cubicBezTo>
                  <a:pt x="1628" y="1446"/>
                  <a:pt x="1672" y="1442"/>
                  <a:pt x="1695" y="1440"/>
                </a:cubicBezTo>
                <a:cubicBezTo>
                  <a:pt x="1737" y="1438"/>
                  <a:pt x="1768" y="1449"/>
                  <a:pt x="1786" y="1475"/>
                </a:cubicBezTo>
                <a:cubicBezTo>
                  <a:pt x="1797" y="1489"/>
                  <a:pt x="1804" y="1507"/>
                  <a:pt x="1807" y="1530"/>
                </a:cubicBezTo>
                <a:cubicBezTo>
                  <a:pt x="1807" y="1530"/>
                  <a:pt x="1808" y="1530"/>
                  <a:pt x="1808" y="1531"/>
                </a:cubicBezTo>
                <a:cubicBezTo>
                  <a:pt x="1834" y="1705"/>
                  <a:pt x="1690" y="1741"/>
                  <a:pt x="1625" y="1693"/>
                </a:cubicBezTo>
                <a:close/>
                <a:moveTo>
                  <a:pt x="2080" y="1636"/>
                </a:moveTo>
                <a:cubicBezTo>
                  <a:pt x="2068" y="1640"/>
                  <a:pt x="2055" y="1644"/>
                  <a:pt x="2042" y="1648"/>
                </a:cubicBezTo>
                <a:cubicBezTo>
                  <a:pt x="2034" y="1650"/>
                  <a:pt x="2027" y="1652"/>
                  <a:pt x="2020" y="1654"/>
                </a:cubicBezTo>
                <a:cubicBezTo>
                  <a:pt x="1982" y="1664"/>
                  <a:pt x="1945" y="1673"/>
                  <a:pt x="1907" y="1680"/>
                </a:cubicBezTo>
                <a:cubicBezTo>
                  <a:pt x="1907" y="1635"/>
                  <a:pt x="1907" y="1635"/>
                  <a:pt x="1907" y="1635"/>
                </a:cubicBezTo>
                <a:cubicBezTo>
                  <a:pt x="1936" y="1629"/>
                  <a:pt x="1966" y="1623"/>
                  <a:pt x="1996" y="1616"/>
                </a:cubicBezTo>
                <a:cubicBezTo>
                  <a:pt x="1995" y="1495"/>
                  <a:pt x="1995" y="1495"/>
                  <a:pt x="1995" y="1495"/>
                </a:cubicBezTo>
                <a:cubicBezTo>
                  <a:pt x="1995" y="1450"/>
                  <a:pt x="1995" y="1450"/>
                  <a:pt x="1995" y="1450"/>
                </a:cubicBezTo>
                <a:cubicBezTo>
                  <a:pt x="1974" y="1463"/>
                  <a:pt x="1945" y="1479"/>
                  <a:pt x="1923" y="1491"/>
                </a:cubicBezTo>
                <a:cubicBezTo>
                  <a:pt x="1901" y="1457"/>
                  <a:pt x="1901" y="1457"/>
                  <a:pt x="1901" y="1457"/>
                </a:cubicBezTo>
                <a:cubicBezTo>
                  <a:pt x="1900" y="1455"/>
                  <a:pt x="1900" y="1455"/>
                  <a:pt x="1900" y="1455"/>
                </a:cubicBezTo>
                <a:cubicBezTo>
                  <a:pt x="1934" y="1436"/>
                  <a:pt x="1979" y="1410"/>
                  <a:pt x="2013" y="1391"/>
                </a:cubicBezTo>
                <a:cubicBezTo>
                  <a:pt x="2022" y="1388"/>
                  <a:pt x="2032" y="1386"/>
                  <a:pt x="2041" y="1383"/>
                </a:cubicBezTo>
                <a:cubicBezTo>
                  <a:pt x="2045" y="1382"/>
                  <a:pt x="2049" y="1381"/>
                  <a:pt x="2053" y="1380"/>
                </a:cubicBezTo>
                <a:cubicBezTo>
                  <a:pt x="2053" y="1419"/>
                  <a:pt x="2053" y="1419"/>
                  <a:pt x="2053" y="1419"/>
                </a:cubicBezTo>
                <a:cubicBezTo>
                  <a:pt x="2053" y="1478"/>
                  <a:pt x="2053" y="1478"/>
                  <a:pt x="2053" y="1478"/>
                </a:cubicBezTo>
                <a:cubicBezTo>
                  <a:pt x="2053" y="1600"/>
                  <a:pt x="2053" y="1600"/>
                  <a:pt x="2053" y="1600"/>
                </a:cubicBezTo>
                <a:cubicBezTo>
                  <a:pt x="2062" y="1597"/>
                  <a:pt x="2071" y="1594"/>
                  <a:pt x="2080" y="1591"/>
                </a:cubicBezTo>
                <a:cubicBezTo>
                  <a:pt x="2099" y="1585"/>
                  <a:pt x="2118" y="1579"/>
                  <a:pt x="2137" y="1572"/>
                </a:cubicBezTo>
                <a:cubicBezTo>
                  <a:pt x="2137" y="1617"/>
                  <a:pt x="2137" y="1617"/>
                  <a:pt x="2137" y="1617"/>
                </a:cubicBezTo>
                <a:cubicBezTo>
                  <a:pt x="2118" y="1623"/>
                  <a:pt x="2100" y="1630"/>
                  <a:pt x="2080" y="1636"/>
                </a:cubicBezTo>
                <a:close/>
                <a:moveTo>
                  <a:pt x="2357" y="1506"/>
                </a:moveTo>
                <a:cubicBezTo>
                  <a:pt x="2313" y="1536"/>
                  <a:pt x="2263" y="1563"/>
                  <a:pt x="2208" y="1588"/>
                </a:cubicBezTo>
                <a:cubicBezTo>
                  <a:pt x="2208" y="1543"/>
                  <a:pt x="2208" y="1543"/>
                  <a:pt x="2208" y="1543"/>
                </a:cubicBezTo>
                <a:cubicBezTo>
                  <a:pt x="2233" y="1532"/>
                  <a:pt x="2257" y="1520"/>
                  <a:pt x="2280" y="1508"/>
                </a:cubicBezTo>
                <a:cubicBezTo>
                  <a:pt x="2280" y="1380"/>
                  <a:pt x="2280" y="1380"/>
                  <a:pt x="2280" y="1380"/>
                </a:cubicBezTo>
                <a:cubicBezTo>
                  <a:pt x="2280" y="1342"/>
                  <a:pt x="2280" y="1342"/>
                  <a:pt x="2280" y="1342"/>
                </a:cubicBezTo>
                <a:cubicBezTo>
                  <a:pt x="2263" y="1359"/>
                  <a:pt x="2239" y="1380"/>
                  <a:pt x="2222" y="1396"/>
                </a:cubicBezTo>
                <a:cubicBezTo>
                  <a:pt x="2202" y="1364"/>
                  <a:pt x="2202" y="1364"/>
                  <a:pt x="2202" y="1364"/>
                </a:cubicBezTo>
                <a:cubicBezTo>
                  <a:pt x="2208" y="1359"/>
                  <a:pt x="2214" y="1354"/>
                  <a:pt x="2220" y="1349"/>
                </a:cubicBezTo>
                <a:cubicBezTo>
                  <a:pt x="2244" y="1327"/>
                  <a:pt x="2272" y="1301"/>
                  <a:pt x="2294" y="1280"/>
                </a:cubicBezTo>
                <a:cubicBezTo>
                  <a:pt x="2304" y="1274"/>
                  <a:pt x="2314" y="1268"/>
                  <a:pt x="2324" y="1262"/>
                </a:cubicBezTo>
                <a:cubicBezTo>
                  <a:pt x="2324" y="1284"/>
                  <a:pt x="2324" y="1284"/>
                  <a:pt x="2324" y="1284"/>
                </a:cubicBezTo>
                <a:cubicBezTo>
                  <a:pt x="2324" y="1353"/>
                  <a:pt x="2324" y="1353"/>
                  <a:pt x="2324" y="1353"/>
                </a:cubicBezTo>
                <a:cubicBezTo>
                  <a:pt x="2324" y="1483"/>
                  <a:pt x="2324" y="1483"/>
                  <a:pt x="2324" y="1483"/>
                </a:cubicBezTo>
                <a:cubicBezTo>
                  <a:pt x="2337" y="1475"/>
                  <a:pt x="2349" y="1467"/>
                  <a:pt x="2361" y="1459"/>
                </a:cubicBezTo>
                <a:cubicBezTo>
                  <a:pt x="2369" y="1453"/>
                  <a:pt x="2378" y="1448"/>
                  <a:pt x="2386" y="1442"/>
                </a:cubicBezTo>
                <a:cubicBezTo>
                  <a:pt x="2386" y="1486"/>
                  <a:pt x="2386" y="1486"/>
                  <a:pt x="2386" y="1486"/>
                </a:cubicBezTo>
                <a:cubicBezTo>
                  <a:pt x="2376" y="1493"/>
                  <a:pt x="2367" y="1500"/>
                  <a:pt x="2357" y="1506"/>
                </a:cubicBezTo>
                <a:close/>
                <a:moveTo>
                  <a:pt x="2534" y="1312"/>
                </a:moveTo>
                <a:cubicBezTo>
                  <a:pt x="2527" y="1345"/>
                  <a:pt x="2516" y="1369"/>
                  <a:pt x="2503" y="1386"/>
                </a:cubicBezTo>
                <a:cubicBezTo>
                  <a:pt x="2490" y="1405"/>
                  <a:pt x="2476" y="1414"/>
                  <a:pt x="2465" y="1413"/>
                </a:cubicBezTo>
                <a:cubicBezTo>
                  <a:pt x="2456" y="1413"/>
                  <a:pt x="2447" y="1403"/>
                  <a:pt x="2441" y="1386"/>
                </a:cubicBezTo>
                <a:cubicBezTo>
                  <a:pt x="2432" y="1358"/>
                  <a:pt x="2429" y="1314"/>
                  <a:pt x="2436" y="1266"/>
                </a:cubicBezTo>
                <a:cubicBezTo>
                  <a:pt x="2441" y="1228"/>
                  <a:pt x="2453" y="1189"/>
                  <a:pt x="2473" y="1155"/>
                </a:cubicBezTo>
                <a:cubicBezTo>
                  <a:pt x="2480" y="1144"/>
                  <a:pt x="2487" y="1134"/>
                  <a:pt x="2495" y="1124"/>
                </a:cubicBezTo>
                <a:cubicBezTo>
                  <a:pt x="2512" y="1107"/>
                  <a:pt x="2523" y="1102"/>
                  <a:pt x="2531" y="1109"/>
                </a:cubicBezTo>
                <a:cubicBezTo>
                  <a:pt x="2531" y="1110"/>
                  <a:pt x="2532" y="1111"/>
                  <a:pt x="2532" y="1111"/>
                </a:cubicBezTo>
                <a:cubicBezTo>
                  <a:pt x="2532" y="1111"/>
                  <a:pt x="2532" y="1111"/>
                  <a:pt x="2532" y="1111"/>
                </a:cubicBezTo>
                <a:cubicBezTo>
                  <a:pt x="2549" y="1135"/>
                  <a:pt x="2549" y="1246"/>
                  <a:pt x="2534" y="1312"/>
                </a:cubicBezTo>
                <a:close/>
                <a:moveTo>
                  <a:pt x="2737" y="1197"/>
                </a:moveTo>
                <a:cubicBezTo>
                  <a:pt x="2667" y="1197"/>
                  <a:pt x="2654" y="1127"/>
                  <a:pt x="2654" y="1074"/>
                </a:cubicBezTo>
                <a:cubicBezTo>
                  <a:pt x="2654" y="1022"/>
                  <a:pt x="2668" y="953"/>
                  <a:pt x="2737" y="953"/>
                </a:cubicBezTo>
                <a:cubicBezTo>
                  <a:pt x="2806" y="953"/>
                  <a:pt x="2819" y="1022"/>
                  <a:pt x="2819" y="1074"/>
                </a:cubicBezTo>
                <a:cubicBezTo>
                  <a:pt x="2819" y="1127"/>
                  <a:pt x="2807" y="1197"/>
                  <a:pt x="2737" y="1197"/>
                </a:cubicBezTo>
                <a:close/>
                <a:moveTo>
                  <a:pt x="3062" y="1195"/>
                </a:moveTo>
                <a:cubicBezTo>
                  <a:pt x="2889" y="1195"/>
                  <a:pt x="2889" y="1195"/>
                  <a:pt x="2889" y="1195"/>
                </a:cubicBezTo>
                <a:cubicBezTo>
                  <a:pt x="2889" y="1154"/>
                  <a:pt x="2889" y="1154"/>
                  <a:pt x="2889" y="1154"/>
                </a:cubicBezTo>
                <a:cubicBezTo>
                  <a:pt x="2954" y="1154"/>
                  <a:pt x="2954" y="1154"/>
                  <a:pt x="2954" y="1154"/>
                </a:cubicBezTo>
                <a:cubicBezTo>
                  <a:pt x="2954" y="1005"/>
                  <a:pt x="2954" y="1005"/>
                  <a:pt x="2954" y="1005"/>
                </a:cubicBezTo>
                <a:cubicBezTo>
                  <a:pt x="2902" y="1028"/>
                  <a:pt x="2902" y="1028"/>
                  <a:pt x="2902" y="1028"/>
                </a:cubicBezTo>
                <a:cubicBezTo>
                  <a:pt x="2885" y="991"/>
                  <a:pt x="2885" y="991"/>
                  <a:pt x="2885" y="991"/>
                </a:cubicBezTo>
                <a:cubicBezTo>
                  <a:pt x="2967" y="956"/>
                  <a:pt x="2967" y="956"/>
                  <a:pt x="2967" y="956"/>
                </a:cubicBezTo>
                <a:cubicBezTo>
                  <a:pt x="2997" y="956"/>
                  <a:pt x="2997" y="956"/>
                  <a:pt x="2997" y="956"/>
                </a:cubicBezTo>
                <a:cubicBezTo>
                  <a:pt x="2997" y="1154"/>
                  <a:pt x="2997" y="1154"/>
                  <a:pt x="2997" y="1154"/>
                </a:cubicBezTo>
                <a:cubicBezTo>
                  <a:pt x="3062" y="1154"/>
                  <a:pt x="3062" y="1154"/>
                  <a:pt x="3062" y="1154"/>
                </a:cubicBezTo>
                <a:lnTo>
                  <a:pt x="3062" y="1195"/>
                </a:lnTo>
                <a:close/>
                <a:moveTo>
                  <a:pt x="1111" y="1423"/>
                </a:moveTo>
                <a:cubicBezTo>
                  <a:pt x="1108" y="1419"/>
                  <a:pt x="1106" y="1415"/>
                  <a:pt x="1103" y="1412"/>
                </a:cubicBezTo>
                <a:cubicBezTo>
                  <a:pt x="1092" y="1397"/>
                  <a:pt x="1078" y="1390"/>
                  <a:pt x="1062" y="1395"/>
                </a:cubicBezTo>
                <a:cubicBezTo>
                  <a:pt x="1061" y="1395"/>
                  <a:pt x="1060" y="1395"/>
                  <a:pt x="1059" y="1396"/>
                </a:cubicBezTo>
                <a:cubicBezTo>
                  <a:pt x="1045" y="1402"/>
                  <a:pt x="1039" y="1425"/>
                  <a:pt x="1038" y="1448"/>
                </a:cubicBezTo>
                <a:cubicBezTo>
                  <a:pt x="1036" y="1472"/>
                  <a:pt x="1038" y="1496"/>
                  <a:pt x="1038" y="1498"/>
                </a:cubicBezTo>
                <a:cubicBezTo>
                  <a:pt x="1046" y="1564"/>
                  <a:pt x="1073" y="1575"/>
                  <a:pt x="1082" y="1578"/>
                </a:cubicBezTo>
                <a:cubicBezTo>
                  <a:pt x="1087" y="1580"/>
                  <a:pt x="1092" y="1581"/>
                  <a:pt x="1097" y="1580"/>
                </a:cubicBezTo>
                <a:cubicBezTo>
                  <a:pt x="1105" y="1579"/>
                  <a:pt x="1112" y="1575"/>
                  <a:pt x="1117" y="1566"/>
                </a:cubicBezTo>
                <a:cubicBezTo>
                  <a:pt x="1129" y="1544"/>
                  <a:pt x="1132" y="1511"/>
                  <a:pt x="1128" y="1480"/>
                </a:cubicBezTo>
                <a:cubicBezTo>
                  <a:pt x="1125" y="1459"/>
                  <a:pt x="1119" y="1439"/>
                  <a:pt x="1111" y="1423"/>
                </a:cubicBezTo>
                <a:close/>
                <a:moveTo>
                  <a:pt x="2509" y="1164"/>
                </a:moveTo>
                <a:cubicBezTo>
                  <a:pt x="2502" y="1159"/>
                  <a:pt x="2480" y="1174"/>
                  <a:pt x="2472" y="1231"/>
                </a:cubicBezTo>
                <a:cubicBezTo>
                  <a:pt x="2469" y="1250"/>
                  <a:pt x="2467" y="1273"/>
                  <a:pt x="2468" y="1302"/>
                </a:cubicBezTo>
                <a:cubicBezTo>
                  <a:pt x="2469" y="1330"/>
                  <a:pt x="2474" y="1373"/>
                  <a:pt x="2495" y="1351"/>
                </a:cubicBezTo>
                <a:cubicBezTo>
                  <a:pt x="2521" y="1323"/>
                  <a:pt x="2525" y="1221"/>
                  <a:pt x="2516" y="1180"/>
                </a:cubicBezTo>
                <a:cubicBezTo>
                  <a:pt x="2514" y="1171"/>
                  <a:pt x="2512" y="1165"/>
                  <a:pt x="2509" y="1164"/>
                </a:cubicBezTo>
                <a:close/>
              </a:path>
            </a:pathLst>
          </a:custGeom>
          <a:solidFill>
            <a:srgbClr val="EB6100"/>
          </a:solidFill>
          <a:ln>
            <a:noFill/>
          </a:ln>
        </p:spPr>
        <p:txBody>
          <a:bodyPr vert="horz" wrap="square" lIns="82305" tIns="41153" rIns="82305" bIns="41153" numCol="1" anchor="t" anchorCtr="0" compatLnSpc="1">
            <a:prstTxWarp prst="textNoShape">
              <a:avLst/>
            </a:prstTxWarp>
          </a:bodyPr>
          <a:lstStyle/>
          <a:p>
            <a:endParaRPr lang="en-US" sz="1600"/>
          </a:p>
        </p:txBody>
      </p:sp>
      <p:sp>
        <p:nvSpPr>
          <p:cNvPr id="349" name="Freeform 74"/>
          <p:cNvSpPr>
            <a:spLocks noEditPoints="1"/>
          </p:cNvSpPr>
          <p:nvPr/>
        </p:nvSpPr>
        <p:spPr bwMode="black">
          <a:xfrm>
            <a:off x="10620502" y="1420515"/>
            <a:ext cx="1111178" cy="950494"/>
          </a:xfrm>
          <a:custGeom>
            <a:avLst/>
            <a:gdLst>
              <a:gd name="T0" fmla="*/ 2004 w 2444"/>
              <a:gd name="T1" fmla="*/ 326 h 2090"/>
              <a:gd name="T2" fmla="*/ 1774 w 2444"/>
              <a:gd name="T3" fmla="*/ 391 h 2090"/>
              <a:gd name="T4" fmla="*/ 1156 w 2444"/>
              <a:gd name="T5" fmla="*/ 0 h 2090"/>
              <a:gd name="T6" fmla="*/ 489 w 2444"/>
              <a:gd name="T7" fmla="*/ 535 h 2090"/>
              <a:gd name="T8" fmla="*/ 350 w 2444"/>
              <a:gd name="T9" fmla="*/ 506 h 2090"/>
              <a:gd name="T10" fmla="*/ 0 w 2444"/>
              <a:gd name="T11" fmla="*/ 856 h 2090"/>
              <a:gd name="T12" fmla="*/ 350 w 2444"/>
              <a:gd name="T13" fmla="*/ 1206 h 2090"/>
              <a:gd name="T14" fmla="*/ 2004 w 2444"/>
              <a:gd name="T15" fmla="*/ 1206 h 2090"/>
              <a:gd name="T16" fmla="*/ 2444 w 2444"/>
              <a:gd name="T17" fmla="*/ 766 h 2090"/>
              <a:gd name="T18" fmla="*/ 2004 w 2444"/>
              <a:gd name="T19" fmla="*/ 326 h 2090"/>
              <a:gd name="T20" fmla="*/ 1590 w 2444"/>
              <a:gd name="T21" fmla="*/ 1326 h 2090"/>
              <a:gd name="T22" fmla="*/ 1465 w 2444"/>
              <a:gd name="T23" fmla="*/ 1326 h 2090"/>
              <a:gd name="T24" fmla="*/ 1465 w 2444"/>
              <a:gd name="T25" fmla="*/ 1743 h 2090"/>
              <a:gd name="T26" fmla="*/ 1222 w 2444"/>
              <a:gd name="T27" fmla="*/ 1934 h 2090"/>
              <a:gd name="T28" fmla="*/ 980 w 2444"/>
              <a:gd name="T29" fmla="*/ 1743 h 2090"/>
              <a:gd name="T30" fmla="*/ 980 w 2444"/>
              <a:gd name="T31" fmla="*/ 1326 h 2090"/>
              <a:gd name="T32" fmla="*/ 854 w 2444"/>
              <a:gd name="T33" fmla="*/ 1326 h 2090"/>
              <a:gd name="T34" fmla="*/ 854 w 2444"/>
              <a:gd name="T35" fmla="*/ 1656 h 2090"/>
              <a:gd name="T36" fmla="*/ 666 w 2444"/>
              <a:gd name="T37" fmla="*/ 1656 h 2090"/>
              <a:gd name="T38" fmla="*/ 1222 w 2444"/>
              <a:gd name="T39" fmla="*/ 2090 h 2090"/>
              <a:gd name="T40" fmla="*/ 1779 w 2444"/>
              <a:gd name="T41" fmla="*/ 1656 h 2090"/>
              <a:gd name="T42" fmla="*/ 1590 w 2444"/>
              <a:gd name="T43" fmla="*/ 1656 h 2090"/>
              <a:gd name="T44" fmla="*/ 1590 w 2444"/>
              <a:gd name="T45" fmla="*/ 1326 h 20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444" h="2090">
                <a:moveTo>
                  <a:pt x="2004" y="326"/>
                </a:moveTo>
                <a:cubicBezTo>
                  <a:pt x="1920" y="326"/>
                  <a:pt x="1841" y="350"/>
                  <a:pt x="1774" y="391"/>
                </a:cubicBezTo>
                <a:cubicBezTo>
                  <a:pt x="1665" y="160"/>
                  <a:pt x="1429" y="0"/>
                  <a:pt x="1156" y="0"/>
                </a:cubicBezTo>
                <a:cubicBezTo>
                  <a:pt x="830" y="0"/>
                  <a:pt x="557" y="229"/>
                  <a:pt x="489" y="535"/>
                </a:cubicBezTo>
                <a:cubicBezTo>
                  <a:pt x="446" y="516"/>
                  <a:pt x="399" y="506"/>
                  <a:pt x="350" y="506"/>
                </a:cubicBezTo>
                <a:cubicBezTo>
                  <a:pt x="157" y="506"/>
                  <a:pt x="0" y="663"/>
                  <a:pt x="0" y="856"/>
                </a:cubicBezTo>
                <a:cubicBezTo>
                  <a:pt x="0" y="1049"/>
                  <a:pt x="157" y="1206"/>
                  <a:pt x="350" y="1206"/>
                </a:cubicBezTo>
                <a:cubicBezTo>
                  <a:pt x="2004" y="1206"/>
                  <a:pt x="2004" y="1206"/>
                  <a:pt x="2004" y="1206"/>
                </a:cubicBezTo>
                <a:cubicBezTo>
                  <a:pt x="2247" y="1206"/>
                  <a:pt x="2444" y="1009"/>
                  <a:pt x="2444" y="766"/>
                </a:cubicBezTo>
                <a:cubicBezTo>
                  <a:pt x="2444" y="523"/>
                  <a:pt x="2247" y="326"/>
                  <a:pt x="2004" y="326"/>
                </a:cubicBezTo>
                <a:close/>
                <a:moveTo>
                  <a:pt x="1590" y="1326"/>
                </a:moveTo>
                <a:cubicBezTo>
                  <a:pt x="1465" y="1326"/>
                  <a:pt x="1465" y="1326"/>
                  <a:pt x="1465" y="1326"/>
                </a:cubicBezTo>
                <a:cubicBezTo>
                  <a:pt x="1465" y="1743"/>
                  <a:pt x="1465" y="1743"/>
                  <a:pt x="1465" y="1743"/>
                </a:cubicBezTo>
                <a:cubicBezTo>
                  <a:pt x="1222" y="1934"/>
                  <a:pt x="1222" y="1934"/>
                  <a:pt x="1222" y="1934"/>
                </a:cubicBezTo>
                <a:cubicBezTo>
                  <a:pt x="980" y="1743"/>
                  <a:pt x="980" y="1743"/>
                  <a:pt x="980" y="1743"/>
                </a:cubicBezTo>
                <a:cubicBezTo>
                  <a:pt x="980" y="1326"/>
                  <a:pt x="980" y="1326"/>
                  <a:pt x="980" y="1326"/>
                </a:cubicBezTo>
                <a:cubicBezTo>
                  <a:pt x="854" y="1326"/>
                  <a:pt x="854" y="1326"/>
                  <a:pt x="854" y="1326"/>
                </a:cubicBezTo>
                <a:cubicBezTo>
                  <a:pt x="854" y="1656"/>
                  <a:pt x="854" y="1656"/>
                  <a:pt x="854" y="1656"/>
                </a:cubicBezTo>
                <a:cubicBezTo>
                  <a:pt x="666" y="1656"/>
                  <a:pt x="666" y="1656"/>
                  <a:pt x="666" y="1656"/>
                </a:cubicBezTo>
                <a:cubicBezTo>
                  <a:pt x="1222" y="2090"/>
                  <a:pt x="1222" y="2090"/>
                  <a:pt x="1222" y="2090"/>
                </a:cubicBezTo>
                <a:cubicBezTo>
                  <a:pt x="1779" y="1656"/>
                  <a:pt x="1779" y="1656"/>
                  <a:pt x="1779" y="1656"/>
                </a:cubicBezTo>
                <a:cubicBezTo>
                  <a:pt x="1590" y="1656"/>
                  <a:pt x="1590" y="1656"/>
                  <a:pt x="1590" y="1656"/>
                </a:cubicBezTo>
                <a:lnTo>
                  <a:pt x="1590" y="1326"/>
                </a:lnTo>
                <a:close/>
              </a:path>
            </a:pathLst>
          </a:custGeom>
          <a:solidFill>
            <a:srgbClr val="EB6100"/>
          </a:solidFill>
          <a:ln>
            <a:noFill/>
          </a:ln>
        </p:spPr>
        <p:txBody>
          <a:bodyPr vert="horz" wrap="square" lIns="82305" tIns="41153" rIns="82305" bIns="41153" numCol="1" anchor="t" anchorCtr="0" compatLnSpc="1">
            <a:prstTxWarp prst="textNoShape">
              <a:avLst/>
            </a:prstTxWarp>
          </a:bodyPr>
          <a:lstStyle/>
          <a:p>
            <a:endParaRPr lang="en-US" sz="1600"/>
          </a:p>
        </p:txBody>
      </p:sp>
      <p:sp>
        <p:nvSpPr>
          <p:cNvPr id="350" name="Freeform 78"/>
          <p:cNvSpPr>
            <a:spLocks noEditPoints="1"/>
          </p:cNvSpPr>
          <p:nvPr/>
        </p:nvSpPr>
        <p:spPr bwMode="black">
          <a:xfrm>
            <a:off x="584167" y="3184095"/>
            <a:ext cx="1164481" cy="1114425"/>
          </a:xfrm>
          <a:custGeom>
            <a:avLst/>
            <a:gdLst>
              <a:gd name="T0" fmla="*/ 1448 w 2291"/>
              <a:gd name="T1" fmla="*/ 923 h 2197"/>
              <a:gd name="T2" fmla="*/ 1464 w 2291"/>
              <a:gd name="T3" fmla="*/ 1048 h 2197"/>
              <a:gd name="T4" fmla="*/ 1622 w 2291"/>
              <a:gd name="T5" fmla="*/ 1225 h 2197"/>
              <a:gd name="T6" fmla="*/ 1522 w 2291"/>
              <a:gd name="T7" fmla="*/ 1149 h 2197"/>
              <a:gd name="T8" fmla="*/ 1622 w 2291"/>
              <a:gd name="T9" fmla="*/ 1225 h 2197"/>
              <a:gd name="T10" fmla="*/ 769 w 2291"/>
              <a:gd name="T11" fmla="*/ 1149 h 2197"/>
              <a:gd name="T12" fmla="*/ 669 w 2291"/>
              <a:gd name="T13" fmla="*/ 1225 h 2197"/>
              <a:gd name="T14" fmla="*/ 828 w 2291"/>
              <a:gd name="T15" fmla="*/ 1048 h 2197"/>
              <a:gd name="T16" fmla="*/ 844 w 2291"/>
              <a:gd name="T17" fmla="*/ 923 h 2197"/>
              <a:gd name="T18" fmla="*/ 828 w 2291"/>
              <a:gd name="T19" fmla="*/ 1048 h 2197"/>
              <a:gd name="T20" fmla="*/ 1390 w 2291"/>
              <a:gd name="T21" fmla="*/ 540 h 2197"/>
              <a:gd name="T22" fmla="*/ 1493 w 2291"/>
              <a:gd name="T23" fmla="*/ 103 h 2197"/>
              <a:gd name="T24" fmla="*/ 902 w 2291"/>
              <a:gd name="T25" fmla="*/ 0 h 2197"/>
              <a:gd name="T26" fmla="*/ 799 w 2291"/>
              <a:gd name="T27" fmla="*/ 437 h 2197"/>
              <a:gd name="T28" fmla="*/ 859 w 2291"/>
              <a:gd name="T29" fmla="*/ 103 h 2197"/>
              <a:gd name="T30" fmla="*/ 1390 w 2291"/>
              <a:gd name="T31" fmla="*/ 60 h 2197"/>
              <a:gd name="T32" fmla="*/ 1433 w 2291"/>
              <a:gd name="T33" fmla="*/ 437 h 2197"/>
              <a:gd name="T34" fmla="*/ 902 w 2291"/>
              <a:gd name="T35" fmla="*/ 480 h 2197"/>
              <a:gd name="T36" fmla="*/ 859 w 2291"/>
              <a:gd name="T37" fmla="*/ 103 h 2197"/>
              <a:gd name="T38" fmla="*/ 1614 w 2291"/>
              <a:gd name="T39" fmla="*/ 824 h 2197"/>
              <a:gd name="T40" fmla="*/ 1640 w 2291"/>
              <a:gd name="T41" fmla="*/ 786 h 2197"/>
              <a:gd name="T42" fmla="*/ 1499 w 2291"/>
              <a:gd name="T43" fmla="*/ 596 h 2197"/>
              <a:gd name="T44" fmla="*/ 835 w 2291"/>
              <a:gd name="T45" fmla="*/ 576 h 2197"/>
              <a:gd name="T46" fmla="*/ 669 w 2291"/>
              <a:gd name="T47" fmla="*/ 741 h 2197"/>
              <a:gd name="T48" fmla="*/ 652 w 2291"/>
              <a:gd name="T49" fmla="*/ 798 h 2197"/>
              <a:gd name="T50" fmla="*/ 1450 w 2291"/>
              <a:gd name="T51" fmla="*/ 1476 h 2197"/>
              <a:gd name="T52" fmla="*/ 1554 w 2291"/>
              <a:gd name="T53" fmla="*/ 1913 h 2197"/>
              <a:gd name="T54" fmla="*/ 2144 w 2291"/>
              <a:gd name="T55" fmla="*/ 1810 h 2197"/>
              <a:gd name="T56" fmla="*/ 2041 w 2291"/>
              <a:gd name="T57" fmla="*/ 1373 h 2197"/>
              <a:gd name="T58" fmla="*/ 1450 w 2291"/>
              <a:gd name="T59" fmla="*/ 1476 h 2197"/>
              <a:gd name="T60" fmla="*/ 2084 w 2291"/>
              <a:gd name="T61" fmla="*/ 1810 h 2197"/>
              <a:gd name="T62" fmla="*/ 1554 w 2291"/>
              <a:gd name="T63" fmla="*/ 1853 h 2197"/>
              <a:gd name="T64" fmla="*/ 1511 w 2291"/>
              <a:gd name="T65" fmla="*/ 1476 h 2197"/>
              <a:gd name="T66" fmla="*/ 2041 w 2291"/>
              <a:gd name="T67" fmla="*/ 1433 h 2197"/>
              <a:gd name="T68" fmla="*/ 2275 w 2291"/>
              <a:gd name="T69" fmla="*/ 2114 h 2197"/>
              <a:gd name="T70" fmla="*/ 2108 w 2291"/>
              <a:gd name="T71" fmla="*/ 1949 h 2197"/>
              <a:gd name="T72" fmla="*/ 1444 w 2291"/>
              <a:gd name="T73" fmla="*/ 1969 h 2197"/>
              <a:gd name="T74" fmla="*/ 1304 w 2291"/>
              <a:gd name="T75" fmla="*/ 2159 h 2197"/>
              <a:gd name="T76" fmla="*/ 1329 w 2291"/>
              <a:gd name="T77" fmla="*/ 2197 h 2197"/>
              <a:gd name="T78" fmla="*/ 2291 w 2291"/>
              <a:gd name="T79" fmla="*/ 2171 h 2197"/>
              <a:gd name="T80" fmla="*/ 2275 w 2291"/>
              <a:gd name="T81" fmla="*/ 2114 h 2197"/>
              <a:gd name="T82" fmla="*/ 738 w 2291"/>
              <a:gd name="T83" fmla="*/ 1913 h 2197"/>
              <a:gd name="T84" fmla="*/ 841 w 2291"/>
              <a:gd name="T85" fmla="*/ 1476 h 2197"/>
              <a:gd name="T86" fmla="*/ 250 w 2291"/>
              <a:gd name="T87" fmla="*/ 1373 h 2197"/>
              <a:gd name="T88" fmla="*/ 147 w 2291"/>
              <a:gd name="T89" fmla="*/ 1810 h 2197"/>
              <a:gd name="T90" fmla="*/ 207 w 2291"/>
              <a:gd name="T91" fmla="*/ 1476 h 2197"/>
              <a:gd name="T92" fmla="*/ 738 w 2291"/>
              <a:gd name="T93" fmla="*/ 1433 h 2197"/>
              <a:gd name="T94" fmla="*/ 781 w 2291"/>
              <a:gd name="T95" fmla="*/ 1810 h 2197"/>
              <a:gd name="T96" fmla="*/ 250 w 2291"/>
              <a:gd name="T97" fmla="*/ 1853 h 2197"/>
              <a:gd name="T98" fmla="*/ 207 w 2291"/>
              <a:gd name="T99" fmla="*/ 1476 h 2197"/>
              <a:gd name="T100" fmla="*/ 805 w 2291"/>
              <a:gd name="T101" fmla="*/ 1949 h 2197"/>
              <a:gd name="T102" fmla="*/ 141 w 2291"/>
              <a:gd name="T103" fmla="*/ 1969 h 2197"/>
              <a:gd name="T104" fmla="*/ 0 w 2291"/>
              <a:gd name="T105" fmla="*/ 2159 h 2197"/>
              <a:gd name="T106" fmla="*/ 26 w 2291"/>
              <a:gd name="T107" fmla="*/ 2197 h 2197"/>
              <a:gd name="T108" fmla="*/ 988 w 2291"/>
              <a:gd name="T109" fmla="*/ 2171 h 2197"/>
              <a:gd name="T110" fmla="*/ 971 w 2291"/>
              <a:gd name="T111" fmla="*/ 2114 h 2197"/>
              <a:gd name="T112" fmla="*/ 971 w 2291"/>
              <a:gd name="T113" fmla="*/ 1659 h 2197"/>
              <a:gd name="T114" fmla="*/ 1088 w 2291"/>
              <a:gd name="T115" fmla="*/ 1610 h 2197"/>
              <a:gd name="T116" fmla="*/ 971 w 2291"/>
              <a:gd name="T117" fmla="*/ 1659 h 2197"/>
              <a:gd name="T118" fmla="*/ 1204 w 2291"/>
              <a:gd name="T119" fmla="*/ 1610 h 2197"/>
              <a:gd name="T120" fmla="*/ 1320 w 2291"/>
              <a:gd name="T121" fmla="*/ 1659 h 2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291" h="2197">
                <a:moveTo>
                  <a:pt x="1506" y="1023"/>
                </a:moveTo>
                <a:cubicBezTo>
                  <a:pt x="1448" y="923"/>
                  <a:pt x="1448" y="923"/>
                  <a:pt x="1448" y="923"/>
                </a:cubicBezTo>
                <a:cubicBezTo>
                  <a:pt x="1406" y="947"/>
                  <a:pt x="1406" y="947"/>
                  <a:pt x="1406" y="947"/>
                </a:cubicBezTo>
                <a:cubicBezTo>
                  <a:pt x="1464" y="1048"/>
                  <a:pt x="1464" y="1048"/>
                  <a:pt x="1464" y="1048"/>
                </a:cubicBezTo>
                <a:lnTo>
                  <a:pt x="1506" y="1023"/>
                </a:lnTo>
                <a:close/>
                <a:moveTo>
                  <a:pt x="1622" y="1225"/>
                </a:moveTo>
                <a:cubicBezTo>
                  <a:pt x="1564" y="1124"/>
                  <a:pt x="1564" y="1124"/>
                  <a:pt x="1564" y="1124"/>
                </a:cubicBezTo>
                <a:cubicBezTo>
                  <a:pt x="1522" y="1149"/>
                  <a:pt x="1522" y="1149"/>
                  <a:pt x="1522" y="1149"/>
                </a:cubicBezTo>
                <a:cubicBezTo>
                  <a:pt x="1580" y="1249"/>
                  <a:pt x="1580" y="1249"/>
                  <a:pt x="1580" y="1249"/>
                </a:cubicBezTo>
                <a:lnTo>
                  <a:pt x="1622" y="1225"/>
                </a:lnTo>
                <a:close/>
                <a:moveTo>
                  <a:pt x="711" y="1249"/>
                </a:moveTo>
                <a:cubicBezTo>
                  <a:pt x="769" y="1149"/>
                  <a:pt x="769" y="1149"/>
                  <a:pt x="769" y="1149"/>
                </a:cubicBezTo>
                <a:cubicBezTo>
                  <a:pt x="727" y="1124"/>
                  <a:pt x="727" y="1124"/>
                  <a:pt x="727" y="1124"/>
                </a:cubicBezTo>
                <a:cubicBezTo>
                  <a:pt x="669" y="1225"/>
                  <a:pt x="669" y="1225"/>
                  <a:pt x="669" y="1225"/>
                </a:cubicBezTo>
                <a:lnTo>
                  <a:pt x="711" y="1249"/>
                </a:lnTo>
                <a:close/>
                <a:moveTo>
                  <a:pt x="828" y="1048"/>
                </a:moveTo>
                <a:cubicBezTo>
                  <a:pt x="886" y="947"/>
                  <a:pt x="886" y="947"/>
                  <a:pt x="886" y="947"/>
                </a:cubicBezTo>
                <a:cubicBezTo>
                  <a:pt x="844" y="923"/>
                  <a:pt x="844" y="923"/>
                  <a:pt x="844" y="923"/>
                </a:cubicBezTo>
                <a:cubicBezTo>
                  <a:pt x="786" y="1023"/>
                  <a:pt x="786" y="1023"/>
                  <a:pt x="786" y="1023"/>
                </a:cubicBezTo>
                <a:lnTo>
                  <a:pt x="828" y="1048"/>
                </a:lnTo>
                <a:close/>
                <a:moveTo>
                  <a:pt x="902" y="540"/>
                </a:moveTo>
                <a:cubicBezTo>
                  <a:pt x="1390" y="540"/>
                  <a:pt x="1390" y="540"/>
                  <a:pt x="1390" y="540"/>
                </a:cubicBezTo>
                <a:cubicBezTo>
                  <a:pt x="1447" y="540"/>
                  <a:pt x="1493" y="494"/>
                  <a:pt x="1493" y="437"/>
                </a:cubicBezTo>
                <a:cubicBezTo>
                  <a:pt x="1493" y="103"/>
                  <a:pt x="1493" y="103"/>
                  <a:pt x="1493" y="103"/>
                </a:cubicBezTo>
                <a:cubicBezTo>
                  <a:pt x="1493" y="46"/>
                  <a:pt x="1447" y="0"/>
                  <a:pt x="1390" y="0"/>
                </a:cubicBezTo>
                <a:cubicBezTo>
                  <a:pt x="902" y="0"/>
                  <a:pt x="902" y="0"/>
                  <a:pt x="902" y="0"/>
                </a:cubicBezTo>
                <a:cubicBezTo>
                  <a:pt x="845" y="0"/>
                  <a:pt x="799" y="46"/>
                  <a:pt x="799" y="103"/>
                </a:cubicBezTo>
                <a:cubicBezTo>
                  <a:pt x="799" y="437"/>
                  <a:pt x="799" y="437"/>
                  <a:pt x="799" y="437"/>
                </a:cubicBezTo>
                <a:cubicBezTo>
                  <a:pt x="799" y="494"/>
                  <a:pt x="845" y="540"/>
                  <a:pt x="902" y="540"/>
                </a:cubicBezTo>
                <a:close/>
                <a:moveTo>
                  <a:pt x="859" y="103"/>
                </a:moveTo>
                <a:cubicBezTo>
                  <a:pt x="859" y="79"/>
                  <a:pt x="878" y="60"/>
                  <a:pt x="902" y="60"/>
                </a:cubicBezTo>
                <a:cubicBezTo>
                  <a:pt x="1390" y="60"/>
                  <a:pt x="1390" y="60"/>
                  <a:pt x="1390" y="60"/>
                </a:cubicBezTo>
                <a:cubicBezTo>
                  <a:pt x="1413" y="60"/>
                  <a:pt x="1433" y="79"/>
                  <a:pt x="1433" y="103"/>
                </a:cubicBezTo>
                <a:cubicBezTo>
                  <a:pt x="1433" y="437"/>
                  <a:pt x="1433" y="437"/>
                  <a:pt x="1433" y="437"/>
                </a:cubicBezTo>
                <a:cubicBezTo>
                  <a:pt x="1433" y="461"/>
                  <a:pt x="1413" y="480"/>
                  <a:pt x="1390" y="480"/>
                </a:cubicBezTo>
                <a:cubicBezTo>
                  <a:pt x="902" y="480"/>
                  <a:pt x="902" y="480"/>
                  <a:pt x="902" y="480"/>
                </a:cubicBezTo>
                <a:cubicBezTo>
                  <a:pt x="878" y="480"/>
                  <a:pt x="859" y="461"/>
                  <a:pt x="859" y="437"/>
                </a:cubicBezTo>
                <a:lnTo>
                  <a:pt x="859" y="103"/>
                </a:lnTo>
                <a:close/>
                <a:moveTo>
                  <a:pt x="678" y="824"/>
                </a:moveTo>
                <a:cubicBezTo>
                  <a:pt x="1614" y="824"/>
                  <a:pt x="1614" y="824"/>
                  <a:pt x="1614" y="824"/>
                </a:cubicBezTo>
                <a:cubicBezTo>
                  <a:pt x="1628" y="824"/>
                  <a:pt x="1640" y="812"/>
                  <a:pt x="1640" y="798"/>
                </a:cubicBezTo>
                <a:cubicBezTo>
                  <a:pt x="1640" y="786"/>
                  <a:pt x="1640" y="786"/>
                  <a:pt x="1640" y="786"/>
                </a:cubicBezTo>
                <a:cubicBezTo>
                  <a:pt x="1640" y="772"/>
                  <a:pt x="1632" y="752"/>
                  <a:pt x="1623" y="741"/>
                </a:cubicBezTo>
                <a:cubicBezTo>
                  <a:pt x="1499" y="596"/>
                  <a:pt x="1499" y="596"/>
                  <a:pt x="1499" y="596"/>
                </a:cubicBezTo>
                <a:cubicBezTo>
                  <a:pt x="1490" y="585"/>
                  <a:pt x="1471" y="576"/>
                  <a:pt x="1457" y="576"/>
                </a:cubicBezTo>
                <a:cubicBezTo>
                  <a:pt x="835" y="576"/>
                  <a:pt x="835" y="576"/>
                  <a:pt x="835" y="576"/>
                </a:cubicBezTo>
                <a:cubicBezTo>
                  <a:pt x="821" y="576"/>
                  <a:pt x="802" y="585"/>
                  <a:pt x="792" y="596"/>
                </a:cubicBezTo>
                <a:cubicBezTo>
                  <a:pt x="669" y="741"/>
                  <a:pt x="669" y="741"/>
                  <a:pt x="669" y="741"/>
                </a:cubicBezTo>
                <a:cubicBezTo>
                  <a:pt x="659" y="752"/>
                  <a:pt x="652" y="772"/>
                  <a:pt x="652" y="786"/>
                </a:cubicBezTo>
                <a:cubicBezTo>
                  <a:pt x="652" y="798"/>
                  <a:pt x="652" y="798"/>
                  <a:pt x="652" y="798"/>
                </a:cubicBezTo>
                <a:cubicBezTo>
                  <a:pt x="652" y="812"/>
                  <a:pt x="664" y="824"/>
                  <a:pt x="678" y="824"/>
                </a:cubicBezTo>
                <a:close/>
                <a:moveTo>
                  <a:pt x="1450" y="1476"/>
                </a:moveTo>
                <a:cubicBezTo>
                  <a:pt x="1450" y="1810"/>
                  <a:pt x="1450" y="1810"/>
                  <a:pt x="1450" y="1810"/>
                </a:cubicBezTo>
                <a:cubicBezTo>
                  <a:pt x="1450" y="1867"/>
                  <a:pt x="1497" y="1913"/>
                  <a:pt x="1554" y="1913"/>
                </a:cubicBezTo>
                <a:cubicBezTo>
                  <a:pt x="2041" y="1913"/>
                  <a:pt x="2041" y="1913"/>
                  <a:pt x="2041" y="1913"/>
                </a:cubicBezTo>
                <a:cubicBezTo>
                  <a:pt x="2098" y="1913"/>
                  <a:pt x="2144" y="1867"/>
                  <a:pt x="2144" y="1810"/>
                </a:cubicBezTo>
                <a:cubicBezTo>
                  <a:pt x="2144" y="1476"/>
                  <a:pt x="2144" y="1476"/>
                  <a:pt x="2144" y="1476"/>
                </a:cubicBezTo>
                <a:cubicBezTo>
                  <a:pt x="2144" y="1419"/>
                  <a:pt x="2098" y="1373"/>
                  <a:pt x="2041" y="1373"/>
                </a:cubicBezTo>
                <a:cubicBezTo>
                  <a:pt x="1554" y="1373"/>
                  <a:pt x="1554" y="1373"/>
                  <a:pt x="1554" y="1373"/>
                </a:cubicBezTo>
                <a:cubicBezTo>
                  <a:pt x="1497" y="1373"/>
                  <a:pt x="1450" y="1419"/>
                  <a:pt x="1450" y="1476"/>
                </a:cubicBezTo>
                <a:close/>
                <a:moveTo>
                  <a:pt x="2084" y="1476"/>
                </a:moveTo>
                <a:cubicBezTo>
                  <a:pt x="2084" y="1810"/>
                  <a:pt x="2084" y="1810"/>
                  <a:pt x="2084" y="1810"/>
                </a:cubicBezTo>
                <a:cubicBezTo>
                  <a:pt x="2084" y="1834"/>
                  <a:pt x="2065" y="1853"/>
                  <a:pt x="2041" y="1853"/>
                </a:cubicBezTo>
                <a:cubicBezTo>
                  <a:pt x="1554" y="1853"/>
                  <a:pt x="1554" y="1853"/>
                  <a:pt x="1554" y="1853"/>
                </a:cubicBezTo>
                <a:cubicBezTo>
                  <a:pt x="1530" y="1853"/>
                  <a:pt x="1511" y="1834"/>
                  <a:pt x="1511" y="1810"/>
                </a:cubicBezTo>
                <a:cubicBezTo>
                  <a:pt x="1511" y="1476"/>
                  <a:pt x="1511" y="1476"/>
                  <a:pt x="1511" y="1476"/>
                </a:cubicBezTo>
                <a:cubicBezTo>
                  <a:pt x="1511" y="1452"/>
                  <a:pt x="1530" y="1433"/>
                  <a:pt x="1554" y="1433"/>
                </a:cubicBezTo>
                <a:cubicBezTo>
                  <a:pt x="2041" y="1433"/>
                  <a:pt x="2041" y="1433"/>
                  <a:pt x="2041" y="1433"/>
                </a:cubicBezTo>
                <a:cubicBezTo>
                  <a:pt x="2065" y="1433"/>
                  <a:pt x="2084" y="1452"/>
                  <a:pt x="2084" y="1476"/>
                </a:cubicBezTo>
                <a:close/>
                <a:moveTo>
                  <a:pt x="2275" y="2114"/>
                </a:moveTo>
                <a:cubicBezTo>
                  <a:pt x="2151" y="1969"/>
                  <a:pt x="2151" y="1969"/>
                  <a:pt x="2151" y="1969"/>
                </a:cubicBezTo>
                <a:cubicBezTo>
                  <a:pt x="2142" y="1958"/>
                  <a:pt x="2123" y="1949"/>
                  <a:pt x="2108" y="1949"/>
                </a:cubicBezTo>
                <a:cubicBezTo>
                  <a:pt x="1486" y="1949"/>
                  <a:pt x="1486" y="1949"/>
                  <a:pt x="1486" y="1949"/>
                </a:cubicBezTo>
                <a:cubicBezTo>
                  <a:pt x="1472" y="1949"/>
                  <a:pt x="1453" y="1958"/>
                  <a:pt x="1444" y="1969"/>
                </a:cubicBezTo>
                <a:cubicBezTo>
                  <a:pt x="1320" y="2114"/>
                  <a:pt x="1320" y="2114"/>
                  <a:pt x="1320" y="2114"/>
                </a:cubicBezTo>
                <a:cubicBezTo>
                  <a:pt x="1311" y="2125"/>
                  <a:pt x="1304" y="2145"/>
                  <a:pt x="1304" y="2159"/>
                </a:cubicBezTo>
                <a:cubicBezTo>
                  <a:pt x="1304" y="2171"/>
                  <a:pt x="1304" y="2171"/>
                  <a:pt x="1304" y="2171"/>
                </a:cubicBezTo>
                <a:cubicBezTo>
                  <a:pt x="1304" y="2185"/>
                  <a:pt x="1315" y="2197"/>
                  <a:pt x="1329" y="2197"/>
                </a:cubicBezTo>
                <a:cubicBezTo>
                  <a:pt x="2265" y="2197"/>
                  <a:pt x="2265" y="2197"/>
                  <a:pt x="2265" y="2197"/>
                </a:cubicBezTo>
                <a:cubicBezTo>
                  <a:pt x="2280" y="2197"/>
                  <a:pt x="2291" y="2185"/>
                  <a:pt x="2291" y="2171"/>
                </a:cubicBezTo>
                <a:cubicBezTo>
                  <a:pt x="2291" y="2159"/>
                  <a:pt x="2291" y="2159"/>
                  <a:pt x="2291" y="2159"/>
                </a:cubicBezTo>
                <a:cubicBezTo>
                  <a:pt x="2291" y="2145"/>
                  <a:pt x="2284" y="2125"/>
                  <a:pt x="2275" y="2114"/>
                </a:cubicBezTo>
                <a:close/>
                <a:moveTo>
                  <a:pt x="250" y="1913"/>
                </a:moveTo>
                <a:cubicBezTo>
                  <a:pt x="738" y="1913"/>
                  <a:pt x="738" y="1913"/>
                  <a:pt x="738" y="1913"/>
                </a:cubicBezTo>
                <a:cubicBezTo>
                  <a:pt x="795" y="1913"/>
                  <a:pt x="841" y="1867"/>
                  <a:pt x="841" y="1810"/>
                </a:cubicBezTo>
                <a:cubicBezTo>
                  <a:pt x="841" y="1476"/>
                  <a:pt x="841" y="1476"/>
                  <a:pt x="841" y="1476"/>
                </a:cubicBezTo>
                <a:cubicBezTo>
                  <a:pt x="841" y="1419"/>
                  <a:pt x="795" y="1373"/>
                  <a:pt x="738" y="1373"/>
                </a:cubicBezTo>
                <a:cubicBezTo>
                  <a:pt x="250" y="1373"/>
                  <a:pt x="250" y="1373"/>
                  <a:pt x="250" y="1373"/>
                </a:cubicBezTo>
                <a:cubicBezTo>
                  <a:pt x="193" y="1373"/>
                  <a:pt x="147" y="1419"/>
                  <a:pt x="147" y="1476"/>
                </a:cubicBezTo>
                <a:cubicBezTo>
                  <a:pt x="147" y="1810"/>
                  <a:pt x="147" y="1810"/>
                  <a:pt x="147" y="1810"/>
                </a:cubicBezTo>
                <a:cubicBezTo>
                  <a:pt x="147" y="1867"/>
                  <a:pt x="193" y="1913"/>
                  <a:pt x="250" y="1913"/>
                </a:cubicBezTo>
                <a:close/>
                <a:moveTo>
                  <a:pt x="207" y="1476"/>
                </a:moveTo>
                <a:cubicBezTo>
                  <a:pt x="207" y="1452"/>
                  <a:pt x="227" y="1433"/>
                  <a:pt x="250" y="1433"/>
                </a:cubicBezTo>
                <a:cubicBezTo>
                  <a:pt x="738" y="1433"/>
                  <a:pt x="738" y="1433"/>
                  <a:pt x="738" y="1433"/>
                </a:cubicBezTo>
                <a:cubicBezTo>
                  <a:pt x="762" y="1433"/>
                  <a:pt x="781" y="1452"/>
                  <a:pt x="781" y="1476"/>
                </a:cubicBezTo>
                <a:cubicBezTo>
                  <a:pt x="781" y="1810"/>
                  <a:pt x="781" y="1810"/>
                  <a:pt x="781" y="1810"/>
                </a:cubicBezTo>
                <a:cubicBezTo>
                  <a:pt x="781" y="1834"/>
                  <a:pt x="762" y="1853"/>
                  <a:pt x="738" y="1853"/>
                </a:cubicBezTo>
                <a:cubicBezTo>
                  <a:pt x="250" y="1853"/>
                  <a:pt x="250" y="1853"/>
                  <a:pt x="250" y="1853"/>
                </a:cubicBezTo>
                <a:cubicBezTo>
                  <a:pt x="227" y="1853"/>
                  <a:pt x="207" y="1834"/>
                  <a:pt x="207" y="1810"/>
                </a:cubicBezTo>
                <a:lnTo>
                  <a:pt x="207" y="1476"/>
                </a:lnTo>
                <a:close/>
                <a:moveTo>
                  <a:pt x="848" y="1969"/>
                </a:moveTo>
                <a:cubicBezTo>
                  <a:pt x="838" y="1958"/>
                  <a:pt x="819" y="1949"/>
                  <a:pt x="805" y="1949"/>
                </a:cubicBezTo>
                <a:cubicBezTo>
                  <a:pt x="183" y="1949"/>
                  <a:pt x="183" y="1949"/>
                  <a:pt x="183" y="1949"/>
                </a:cubicBezTo>
                <a:cubicBezTo>
                  <a:pt x="169" y="1949"/>
                  <a:pt x="150" y="1958"/>
                  <a:pt x="141" y="1969"/>
                </a:cubicBezTo>
                <a:cubicBezTo>
                  <a:pt x="17" y="2114"/>
                  <a:pt x="17" y="2114"/>
                  <a:pt x="17" y="2114"/>
                </a:cubicBezTo>
                <a:cubicBezTo>
                  <a:pt x="8" y="2125"/>
                  <a:pt x="0" y="2145"/>
                  <a:pt x="0" y="2159"/>
                </a:cubicBezTo>
                <a:cubicBezTo>
                  <a:pt x="0" y="2171"/>
                  <a:pt x="0" y="2171"/>
                  <a:pt x="0" y="2171"/>
                </a:cubicBezTo>
                <a:cubicBezTo>
                  <a:pt x="0" y="2185"/>
                  <a:pt x="12" y="2197"/>
                  <a:pt x="26" y="2197"/>
                </a:cubicBezTo>
                <a:cubicBezTo>
                  <a:pt x="962" y="2197"/>
                  <a:pt x="962" y="2197"/>
                  <a:pt x="962" y="2197"/>
                </a:cubicBezTo>
                <a:cubicBezTo>
                  <a:pt x="977" y="2197"/>
                  <a:pt x="988" y="2185"/>
                  <a:pt x="988" y="2171"/>
                </a:cubicBezTo>
                <a:cubicBezTo>
                  <a:pt x="988" y="2159"/>
                  <a:pt x="988" y="2159"/>
                  <a:pt x="988" y="2159"/>
                </a:cubicBezTo>
                <a:cubicBezTo>
                  <a:pt x="988" y="2145"/>
                  <a:pt x="981" y="2125"/>
                  <a:pt x="971" y="2114"/>
                </a:cubicBezTo>
                <a:lnTo>
                  <a:pt x="848" y="1969"/>
                </a:lnTo>
                <a:close/>
                <a:moveTo>
                  <a:pt x="971" y="1659"/>
                </a:moveTo>
                <a:cubicBezTo>
                  <a:pt x="1088" y="1659"/>
                  <a:pt x="1088" y="1659"/>
                  <a:pt x="1088" y="1659"/>
                </a:cubicBezTo>
                <a:cubicBezTo>
                  <a:pt x="1088" y="1610"/>
                  <a:pt x="1088" y="1610"/>
                  <a:pt x="1088" y="1610"/>
                </a:cubicBezTo>
                <a:cubicBezTo>
                  <a:pt x="971" y="1610"/>
                  <a:pt x="971" y="1610"/>
                  <a:pt x="971" y="1610"/>
                </a:cubicBezTo>
                <a:lnTo>
                  <a:pt x="971" y="1659"/>
                </a:lnTo>
                <a:close/>
                <a:moveTo>
                  <a:pt x="1320" y="1610"/>
                </a:moveTo>
                <a:cubicBezTo>
                  <a:pt x="1204" y="1610"/>
                  <a:pt x="1204" y="1610"/>
                  <a:pt x="1204" y="1610"/>
                </a:cubicBezTo>
                <a:cubicBezTo>
                  <a:pt x="1204" y="1659"/>
                  <a:pt x="1204" y="1659"/>
                  <a:pt x="1204" y="1659"/>
                </a:cubicBezTo>
                <a:cubicBezTo>
                  <a:pt x="1320" y="1659"/>
                  <a:pt x="1320" y="1659"/>
                  <a:pt x="1320" y="1659"/>
                </a:cubicBezTo>
                <a:lnTo>
                  <a:pt x="1320" y="1610"/>
                </a:lnTo>
                <a:close/>
              </a:path>
            </a:pathLst>
          </a:custGeom>
          <a:solidFill>
            <a:srgbClr val="EB6100"/>
          </a:solidFill>
          <a:ln>
            <a:noFill/>
          </a:ln>
        </p:spPr>
        <p:txBody>
          <a:bodyPr vert="horz" wrap="square" lIns="82305" tIns="41153" rIns="82305" bIns="41153" numCol="1" anchor="t" anchorCtr="0" compatLnSpc="1">
            <a:prstTxWarp prst="textNoShape">
              <a:avLst/>
            </a:prstTxWarp>
          </a:bodyPr>
          <a:lstStyle/>
          <a:p>
            <a:endParaRPr lang="en-US" sz="1600"/>
          </a:p>
        </p:txBody>
      </p:sp>
      <p:grpSp>
        <p:nvGrpSpPr>
          <p:cNvPr id="351" name="Group 48"/>
          <p:cNvGrpSpPr/>
          <p:nvPr/>
        </p:nvGrpSpPr>
        <p:grpSpPr bwMode="black">
          <a:xfrm>
            <a:off x="2254990" y="3124507"/>
            <a:ext cx="1217783" cy="1253699"/>
            <a:chOff x="3422650" y="3467100"/>
            <a:chExt cx="533400" cy="549275"/>
          </a:xfrm>
          <a:solidFill>
            <a:srgbClr val="EB6100"/>
          </a:solidFill>
        </p:grpSpPr>
        <p:sp>
          <p:nvSpPr>
            <p:cNvPr id="352" name="Freeform 82"/>
            <p:cNvSpPr>
              <a:spLocks noEditPoints="1"/>
            </p:cNvSpPr>
            <p:nvPr/>
          </p:nvSpPr>
          <p:spPr bwMode="black">
            <a:xfrm>
              <a:off x="3422650" y="3467100"/>
              <a:ext cx="533400" cy="533400"/>
            </a:xfrm>
            <a:custGeom>
              <a:avLst/>
              <a:gdLst>
                <a:gd name="T0" fmla="*/ 590 w 2193"/>
                <a:gd name="T1" fmla="*/ 531 h 2197"/>
                <a:gd name="T2" fmla="*/ 1140 w 2193"/>
                <a:gd name="T3" fmla="*/ 364 h 2197"/>
                <a:gd name="T4" fmla="*/ 1100 w 2193"/>
                <a:gd name="T5" fmla="*/ 435 h 2197"/>
                <a:gd name="T6" fmla="*/ 1066 w 2193"/>
                <a:gd name="T7" fmla="*/ 405 h 2197"/>
                <a:gd name="T8" fmla="*/ 1025 w 2193"/>
                <a:gd name="T9" fmla="*/ 503 h 2197"/>
                <a:gd name="T10" fmla="*/ 951 w 2193"/>
                <a:gd name="T11" fmla="*/ 405 h 2197"/>
                <a:gd name="T12" fmla="*/ 992 w 2193"/>
                <a:gd name="T13" fmla="*/ 503 h 2197"/>
                <a:gd name="T14" fmla="*/ 877 w 2193"/>
                <a:gd name="T15" fmla="*/ 364 h 2197"/>
                <a:gd name="T16" fmla="*/ 917 w 2193"/>
                <a:gd name="T17" fmla="*/ 544 h 2197"/>
                <a:gd name="T18" fmla="*/ 802 w 2193"/>
                <a:gd name="T19" fmla="*/ 435 h 2197"/>
                <a:gd name="T20" fmla="*/ 802 w 2193"/>
                <a:gd name="T21" fmla="*/ 544 h 2197"/>
                <a:gd name="T22" fmla="*/ 768 w 2193"/>
                <a:gd name="T23" fmla="*/ 435 h 2197"/>
                <a:gd name="T24" fmla="*/ 727 w 2193"/>
                <a:gd name="T25" fmla="*/ 503 h 2197"/>
                <a:gd name="T26" fmla="*/ 693 w 2193"/>
                <a:gd name="T27" fmla="*/ 476 h 2197"/>
                <a:gd name="T28" fmla="*/ 655 w 2193"/>
                <a:gd name="T29" fmla="*/ 282 h 2197"/>
                <a:gd name="T30" fmla="*/ 655 w 2193"/>
                <a:gd name="T31" fmla="*/ 282 h 2197"/>
                <a:gd name="T32" fmla="*/ 1140 w 2193"/>
                <a:gd name="T33" fmla="*/ 92 h 2197"/>
                <a:gd name="T34" fmla="*/ 1100 w 2193"/>
                <a:gd name="T35" fmla="*/ 191 h 2197"/>
                <a:gd name="T36" fmla="*/ 1025 w 2193"/>
                <a:gd name="T37" fmla="*/ 92 h 2197"/>
                <a:gd name="T38" fmla="*/ 1066 w 2193"/>
                <a:gd name="T39" fmla="*/ 191 h 2197"/>
                <a:gd name="T40" fmla="*/ 951 w 2193"/>
                <a:gd name="T41" fmla="*/ 52 h 2197"/>
                <a:gd name="T42" fmla="*/ 992 w 2193"/>
                <a:gd name="T43" fmla="*/ 231 h 2197"/>
                <a:gd name="T44" fmla="*/ 877 w 2193"/>
                <a:gd name="T45" fmla="*/ 123 h 2197"/>
                <a:gd name="T46" fmla="*/ 877 w 2193"/>
                <a:gd name="T47" fmla="*/ 231 h 2197"/>
                <a:gd name="T48" fmla="*/ 842 w 2193"/>
                <a:gd name="T49" fmla="*/ 123 h 2197"/>
                <a:gd name="T50" fmla="*/ 802 w 2193"/>
                <a:gd name="T51" fmla="*/ 191 h 2197"/>
                <a:gd name="T52" fmla="*/ 768 w 2193"/>
                <a:gd name="T53" fmla="*/ 163 h 2197"/>
                <a:gd name="T54" fmla="*/ 653 w 2193"/>
                <a:gd name="T55" fmla="*/ 52 h 2197"/>
                <a:gd name="T56" fmla="*/ 653 w 2193"/>
                <a:gd name="T57" fmla="*/ 163 h 2197"/>
                <a:gd name="T58" fmla="*/ 1315 w 2193"/>
                <a:gd name="T59" fmla="*/ 2023 h 2197"/>
                <a:gd name="T60" fmla="*/ 1444 w 2193"/>
                <a:gd name="T61" fmla="*/ 2179 h 2197"/>
                <a:gd name="T62" fmla="*/ 1597 w 2193"/>
                <a:gd name="T63" fmla="*/ 1488 h 2197"/>
                <a:gd name="T64" fmla="*/ 2182 w 2193"/>
                <a:gd name="T65" fmla="*/ 1590 h 2197"/>
                <a:gd name="T66" fmla="*/ 925 w 2193"/>
                <a:gd name="T67" fmla="*/ 1617 h 2197"/>
                <a:gd name="T68" fmla="*/ 1137 w 2193"/>
                <a:gd name="T69" fmla="*/ 1617 h 2197"/>
                <a:gd name="T70" fmla="*/ 2090 w 2193"/>
                <a:gd name="T71" fmla="*/ 1142 h 2197"/>
                <a:gd name="T72" fmla="*/ 1538 w 2193"/>
                <a:gd name="T73" fmla="*/ 908 h 2197"/>
                <a:gd name="T74" fmla="*/ 1043 w 2193"/>
                <a:gd name="T75" fmla="*/ 908 h 2197"/>
                <a:gd name="T76" fmla="*/ 103 w 2193"/>
                <a:gd name="T77" fmla="*/ 1377 h 2197"/>
                <a:gd name="T78" fmla="*/ 1675 w 2193"/>
                <a:gd name="T79" fmla="*/ 1407 h 2197"/>
                <a:gd name="T80" fmla="*/ 1268 w 2193"/>
                <a:gd name="T81" fmla="*/ 1660 h 2197"/>
                <a:gd name="T82" fmla="*/ 1268 w 2193"/>
                <a:gd name="T83" fmla="*/ 1660 h 2197"/>
                <a:gd name="T84" fmla="*/ 1140 w 2193"/>
                <a:gd name="T85" fmla="*/ 788 h 2197"/>
                <a:gd name="T86" fmla="*/ 1025 w 2193"/>
                <a:gd name="T87" fmla="*/ 677 h 2197"/>
                <a:gd name="T88" fmla="*/ 1025 w 2193"/>
                <a:gd name="T89" fmla="*/ 788 h 2197"/>
                <a:gd name="T90" fmla="*/ 653 w 2193"/>
                <a:gd name="T91" fmla="*/ 788 h 2197"/>
                <a:gd name="T92" fmla="*/ 693 w 2193"/>
                <a:gd name="T93" fmla="*/ 717 h 2197"/>
                <a:gd name="T94" fmla="*/ 727 w 2193"/>
                <a:gd name="T95" fmla="*/ 748 h 2197"/>
                <a:gd name="T96" fmla="*/ 842 w 2193"/>
                <a:gd name="T97" fmla="*/ 856 h 2197"/>
                <a:gd name="T98" fmla="*/ 842 w 2193"/>
                <a:gd name="T99" fmla="*/ 748 h 2197"/>
                <a:gd name="T100" fmla="*/ 877 w 2193"/>
                <a:gd name="T101" fmla="*/ 856 h 2197"/>
                <a:gd name="T102" fmla="*/ 917 w 2193"/>
                <a:gd name="T103" fmla="*/ 788 h 2197"/>
                <a:gd name="T104" fmla="*/ 951 w 2193"/>
                <a:gd name="T105" fmla="*/ 816 h 2197"/>
                <a:gd name="T106" fmla="*/ 992 w 2193"/>
                <a:gd name="T107" fmla="*/ 717 h 2197"/>
                <a:gd name="T108" fmla="*/ 1066 w 2193"/>
                <a:gd name="T109" fmla="*/ 856 h 2197"/>
                <a:gd name="T110" fmla="*/ 176 w 2193"/>
                <a:gd name="T111" fmla="*/ 1407 h 2197"/>
                <a:gd name="T112" fmla="*/ 0 w 2193"/>
                <a:gd name="T113" fmla="*/ 1622 h 2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2193" h="2197">
                  <a:moveTo>
                    <a:pt x="655" y="595"/>
                  </a:moveTo>
                  <a:cubicBezTo>
                    <a:pt x="1538" y="595"/>
                    <a:pt x="1538" y="595"/>
                    <a:pt x="1538" y="595"/>
                  </a:cubicBezTo>
                  <a:cubicBezTo>
                    <a:pt x="1574" y="595"/>
                    <a:pt x="1603" y="566"/>
                    <a:pt x="1603" y="531"/>
                  </a:cubicBezTo>
                  <a:cubicBezTo>
                    <a:pt x="1603" y="377"/>
                    <a:pt x="1603" y="377"/>
                    <a:pt x="1603" y="377"/>
                  </a:cubicBezTo>
                  <a:cubicBezTo>
                    <a:pt x="1603" y="342"/>
                    <a:pt x="1574" y="313"/>
                    <a:pt x="1538" y="313"/>
                  </a:cubicBezTo>
                  <a:cubicBezTo>
                    <a:pt x="655" y="313"/>
                    <a:pt x="655" y="313"/>
                    <a:pt x="655" y="313"/>
                  </a:cubicBezTo>
                  <a:cubicBezTo>
                    <a:pt x="619" y="313"/>
                    <a:pt x="590" y="342"/>
                    <a:pt x="590" y="377"/>
                  </a:cubicBezTo>
                  <a:cubicBezTo>
                    <a:pt x="590" y="531"/>
                    <a:pt x="590" y="531"/>
                    <a:pt x="590" y="531"/>
                  </a:cubicBezTo>
                  <a:cubicBezTo>
                    <a:pt x="590" y="566"/>
                    <a:pt x="619" y="595"/>
                    <a:pt x="655" y="595"/>
                  </a:cubicBezTo>
                  <a:close/>
                  <a:moveTo>
                    <a:pt x="1464" y="403"/>
                  </a:moveTo>
                  <a:cubicBezTo>
                    <a:pt x="1492" y="403"/>
                    <a:pt x="1515" y="426"/>
                    <a:pt x="1515" y="454"/>
                  </a:cubicBezTo>
                  <a:cubicBezTo>
                    <a:pt x="1515" y="482"/>
                    <a:pt x="1492" y="505"/>
                    <a:pt x="1464" y="505"/>
                  </a:cubicBezTo>
                  <a:cubicBezTo>
                    <a:pt x="1436" y="505"/>
                    <a:pt x="1413" y="482"/>
                    <a:pt x="1413" y="454"/>
                  </a:cubicBezTo>
                  <a:cubicBezTo>
                    <a:pt x="1413" y="426"/>
                    <a:pt x="1436" y="403"/>
                    <a:pt x="1464" y="403"/>
                  </a:cubicBezTo>
                  <a:close/>
                  <a:moveTo>
                    <a:pt x="1100" y="364"/>
                  </a:moveTo>
                  <a:cubicBezTo>
                    <a:pt x="1140" y="364"/>
                    <a:pt x="1140" y="364"/>
                    <a:pt x="1140" y="364"/>
                  </a:cubicBezTo>
                  <a:cubicBezTo>
                    <a:pt x="1140" y="405"/>
                    <a:pt x="1140" y="405"/>
                    <a:pt x="1140" y="405"/>
                  </a:cubicBezTo>
                  <a:cubicBezTo>
                    <a:pt x="1100" y="405"/>
                    <a:pt x="1100" y="405"/>
                    <a:pt x="1100" y="405"/>
                  </a:cubicBezTo>
                  <a:lnTo>
                    <a:pt x="1100" y="364"/>
                  </a:lnTo>
                  <a:close/>
                  <a:moveTo>
                    <a:pt x="1100" y="435"/>
                  </a:moveTo>
                  <a:cubicBezTo>
                    <a:pt x="1140" y="435"/>
                    <a:pt x="1140" y="435"/>
                    <a:pt x="1140" y="435"/>
                  </a:cubicBezTo>
                  <a:cubicBezTo>
                    <a:pt x="1140" y="476"/>
                    <a:pt x="1140" y="476"/>
                    <a:pt x="1140" y="476"/>
                  </a:cubicBezTo>
                  <a:cubicBezTo>
                    <a:pt x="1100" y="476"/>
                    <a:pt x="1100" y="476"/>
                    <a:pt x="1100" y="476"/>
                  </a:cubicBezTo>
                  <a:lnTo>
                    <a:pt x="1100" y="435"/>
                  </a:lnTo>
                  <a:close/>
                  <a:moveTo>
                    <a:pt x="1100" y="503"/>
                  </a:moveTo>
                  <a:cubicBezTo>
                    <a:pt x="1140" y="503"/>
                    <a:pt x="1140" y="503"/>
                    <a:pt x="1140" y="503"/>
                  </a:cubicBezTo>
                  <a:cubicBezTo>
                    <a:pt x="1140" y="544"/>
                    <a:pt x="1140" y="544"/>
                    <a:pt x="1140" y="544"/>
                  </a:cubicBezTo>
                  <a:cubicBezTo>
                    <a:pt x="1100" y="544"/>
                    <a:pt x="1100" y="544"/>
                    <a:pt x="1100" y="544"/>
                  </a:cubicBezTo>
                  <a:lnTo>
                    <a:pt x="1100" y="503"/>
                  </a:lnTo>
                  <a:close/>
                  <a:moveTo>
                    <a:pt x="1025" y="364"/>
                  </a:moveTo>
                  <a:cubicBezTo>
                    <a:pt x="1066" y="364"/>
                    <a:pt x="1066" y="364"/>
                    <a:pt x="1066" y="364"/>
                  </a:cubicBezTo>
                  <a:cubicBezTo>
                    <a:pt x="1066" y="405"/>
                    <a:pt x="1066" y="405"/>
                    <a:pt x="1066" y="405"/>
                  </a:cubicBezTo>
                  <a:cubicBezTo>
                    <a:pt x="1025" y="405"/>
                    <a:pt x="1025" y="405"/>
                    <a:pt x="1025" y="405"/>
                  </a:cubicBezTo>
                  <a:lnTo>
                    <a:pt x="1025" y="364"/>
                  </a:lnTo>
                  <a:close/>
                  <a:moveTo>
                    <a:pt x="1025" y="435"/>
                  </a:moveTo>
                  <a:cubicBezTo>
                    <a:pt x="1066" y="435"/>
                    <a:pt x="1066" y="435"/>
                    <a:pt x="1066" y="435"/>
                  </a:cubicBezTo>
                  <a:cubicBezTo>
                    <a:pt x="1066" y="476"/>
                    <a:pt x="1066" y="476"/>
                    <a:pt x="1066" y="476"/>
                  </a:cubicBezTo>
                  <a:cubicBezTo>
                    <a:pt x="1025" y="476"/>
                    <a:pt x="1025" y="476"/>
                    <a:pt x="1025" y="476"/>
                  </a:cubicBezTo>
                  <a:lnTo>
                    <a:pt x="1025" y="435"/>
                  </a:lnTo>
                  <a:close/>
                  <a:moveTo>
                    <a:pt x="1025" y="503"/>
                  </a:moveTo>
                  <a:cubicBezTo>
                    <a:pt x="1066" y="503"/>
                    <a:pt x="1066" y="503"/>
                    <a:pt x="1066" y="503"/>
                  </a:cubicBezTo>
                  <a:cubicBezTo>
                    <a:pt x="1066" y="544"/>
                    <a:pt x="1066" y="544"/>
                    <a:pt x="1066" y="544"/>
                  </a:cubicBezTo>
                  <a:cubicBezTo>
                    <a:pt x="1025" y="544"/>
                    <a:pt x="1025" y="544"/>
                    <a:pt x="1025" y="544"/>
                  </a:cubicBezTo>
                  <a:lnTo>
                    <a:pt x="1025" y="503"/>
                  </a:lnTo>
                  <a:close/>
                  <a:moveTo>
                    <a:pt x="951" y="364"/>
                  </a:moveTo>
                  <a:cubicBezTo>
                    <a:pt x="992" y="364"/>
                    <a:pt x="992" y="364"/>
                    <a:pt x="992" y="364"/>
                  </a:cubicBezTo>
                  <a:cubicBezTo>
                    <a:pt x="992" y="405"/>
                    <a:pt x="992" y="405"/>
                    <a:pt x="992" y="405"/>
                  </a:cubicBezTo>
                  <a:cubicBezTo>
                    <a:pt x="951" y="405"/>
                    <a:pt x="951" y="405"/>
                    <a:pt x="951" y="405"/>
                  </a:cubicBezTo>
                  <a:lnTo>
                    <a:pt x="951" y="364"/>
                  </a:lnTo>
                  <a:close/>
                  <a:moveTo>
                    <a:pt x="951" y="435"/>
                  </a:moveTo>
                  <a:cubicBezTo>
                    <a:pt x="992" y="435"/>
                    <a:pt x="992" y="435"/>
                    <a:pt x="992" y="435"/>
                  </a:cubicBezTo>
                  <a:cubicBezTo>
                    <a:pt x="992" y="476"/>
                    <a:pt x="992" y="476"/>
                    <a:pt x="992" y="476"/>
                  </a:cubicBezTo>
                  <a:cubicBezTo>
                    <a:pt x="951" y="476"/>
                    <a:pt x="951" y="476"/>
                    <a:pt x="951" y="476"/>
                  </a:cubicBezTo>
                  <a:lnTo>
                    <a:pt x="951" y="435"/>
                  </a:lnTo>
                  <a:close/>
                  <a:moveTo>
                    <a:pt x="951" y="503"/>
                  </a:moveTo>
                  <a:cubicBezTo>
                    <a:pt x="992" y="503"/>
                    <a:pt x="992" y="503"/>
                    <a:pt x="992" y="503"/>
                  </a:cubicBezTo>
                  <a:cubicBezTo>
                    <a:pt x="992" y="544"/>
                    <a:pt x="992" y="544"/>
                    <a:pt x="992" y="544"/>
                  </a:cubicBezTo>
                  <a:cubicBezTo>
                    <a:pt x="951" y="544"/>
                    <a:pt x="951" y="544"/>
                    <a:pt x="951" y="544"/>
                  </a:cubicBezTo>
                  <a:lnTo>
                    <a:pt x="951" y="503"/>
                  </a:lnTo>
                  <a:close/>
                  <a:moveTo>
                    <a:pt x="877" y="364"/>
                  </a:moveTo>
                  <a:cubicBezTo>
                    <a:pt x="917" y="364"/>
                    <a:pt x="917" y="364"/>
                    <a:pt x="917" y="364"/>
                  </a:cubicBezTo>
                  <a:cubicBezTo>
                    <a:pt x="917" y="405"/>
                    <a:pt x="917" y="405"/>
                    <a:pt x="917" y="405"/>
                  </a:cubicBezTo>
                  <a:cubicBezTo>
                    <a:pt x="877" y="405"/>
                    <a:pt x="877" y="405"/>
                    <a:pt x="877" y="405"/>
                  </a:cubicBezTo>
                  <a:lnTo>
                    <a:pt x="877" y="364"/>
                  </a:lnTo>
                  <a:close/>
                  <a:moveTo>
                    <a:pt x="877" y="435"/>
                  </a:moveTo>
                  <a:cubicBezTo>
                    <a:pt x="917" y="435"/>
                    <a:pt x="917" y="435"/>
                    <a:pt x="917" y="435"/>
                  </a:cubicBezTo>
                  <a:cubicBezTo>
                    <a:pt x="917" y="476"/>
                    <a:pt x="917" y="476"/>
                    <a:pt x="917" y="476"/>
                  </a:cubicBezTo>
                  <a:cubicBezTo>
                    <a:pt x="877" y="476"/>
                    <a:pt x="877" y="476"/>
                    <a:pt x="877" y="476"/>
                  </a:cubicBezTo>
                  <a:lnTo>
                    <a:pt x="877" y="435"/>
                  </a:lnTo>
                  <a:close/>
                  <a:moveTo>
                    <a:pt x="877" y="503"/>
                  </a:moveTo>
                  <a:cubicBezTo>
                    <a:pt x="917" y="503"/>
                    <a:pt x="917" y="503"/>
                    <a:pt x="917" y="503"/>
                  </a:cubicBezTo>
                  <a:cubicBezTo>
                    <a:pt x="917" y="544"/>
                    <a:pt x="917" y="544"/>
                    <a:pt x="917" y="544"/>
                  </a:cubicBezTo>
                  <a:cubicBezTo>
                    <a:pt x="877" y="544"/>
                    <a:pt x="877" y="544"/>
                    <a:pt x="877" y="544"/>
                  </a:cubicBezTo>
                  <a:lnTo>
                    <a:pt x="877" y="503"/>
                  </a:lnTo>
                  <a:close/>
                  <a:moveTo>
                    <a:pt x="802" y="364"/>
                  </a:moveTo>
                  <a:cubicBezTo>
                    <a:pt x="842" y="364"/>
                    <a:pt x="842" y="364"/>
                    <a:pt x="842" y="364"/>
                  </a:cubicBezTo>
                  <a:cubicBezTo>
                    <a:pt x="842" y="405"/>
                    <a:pt x="842" y="405"/>
                    <a:pt x="842" y="405"/>
                  </a:cubicBezTo>
                  <a:cubicBezTo>
                    <a:pt x="802" y="405"/>
                    <a:pt x="802" y="405"/>
                    <a:pt x="802" y="405"/>
                  </a:cubicBezTo>
                  <a:lnTo>
                    <a:pt x="802" y="364"/>
                  </a:lnTo>
                  <a:close/>
                  <a:moveTo>
                    <a:pt x="802" y="435"/>
                  </a:moveTo>
                  <a:cubicBezTo>
                    <a:pt x="842" y="435"/>
                    <a:pt x="842" y="435"/>
                    <a:pt x="842" y="435"/>
                  </a:cubicBezTo>
                  <a:cubicBezTo>
                    <a:pt x="842" y="476"/>
                    <a:pt x="842" y="476"/>
                    <a:pt x="842" y="476"/>
                  </a:cubicBezTo>
                  <a:cubicBezTo>
                    <a:pt x="802" y="476"/>
                    <a:pt x="802" y="476"/>
                    <a:pt x="802" y="476"/>
                  </a:cubicBezTo>
                  <a:lnTo>
                    <a:pt x="802" y="435"/>
                  </a:lnTo>
                  <a:close/>
                  <a:moveTo>
                    <a:pt x="802" y="503"/>
                  </a:moveTo>
                  <a:cubicBezTo>
                    <a:pt x="842" y="503"/>
                    <a:pt x="842" y="503"/>
                    <a:pt x="842" y="503"/>
                  </a:cubicBezTo>
                  <a:cubicBezTo>
                    <a:pt x="842" y="544"/>
                    <a:pt x="842" y="544"/>
                    <a:pt x="842" y="544"/>
                  </a:cubicBezTo>
                  <a:cubicBezTo>
                    <a:pt x="802" y="544"/>
                    <a:pt x="802" y="544"/>
                    <a:pt x="802" y="544"/>
                  </a:cubicBezTo>
                  <a:lnTo>
                    <a:pt x="802" y="503"/>
                  </a:lnTo>
                  <a:close/>
                  <a:moveTo>
                    <a:pt x="727" y="364"/>
                  </a:moveTo>
                  <a:cubicBezTo>
                    <a:pt x="768" y="364"/>
                    <a:pt x="768" y="364"/>
                    <a:pt x="768" y="364"/>
                  </a:cubicBezTo>
                  <a:cubicBezTo>
                    <a:pt x="768" y="405"/>
                    <a:pt x="768" y="405"/>
                    <a:pt x="768" y="405"/>
                  </a:cubicBezTo>
                  <a:cubicBezTo>
                    <a:pt x="727" y="405"/>
                    <a:pt x="727" y="405"/>
                    <a:pt x="727" y="405"/>
                  </a:cubicBezTo>
                  <a:lnTo>
                    <a:pt x="727" y="364"/>
                  </a:lnTo>
                  <a:close/>
                  <a:moveTo>
                    <a:pt x="727" y="435"/>
                  </a:moveTo>
                  <a:cubicBezTo>
                    <a:pt x="768" y="435"/>
                    <a:pt x="768" y="435"/>
                    <a:pt x="768" y="435"/>
                  </a:cubicBezTo>
                  <a:cubicBezTo>
                    <a:pt x="768" y="476"/>
                    <a:pt x="768" y="476"/>
                    <a:pt x="768" y="476"/>
                  </a:cubicBezTo>
                  <a:cubicBezTo>
                    <a:pt x="727" y="476"/>
                    <a:pt x="727" y="476"/>
                    <a:pt x="727" y="476"/>
                  </a:cubicBezTo>
                  <a:lnTo>
                    <a:pt x="727" y="435"/>
                  </a:lnTo>
                  <a:close/>
                  <a:moveTo>
                    <a:pt x="727" y="503"/>
                  </a:moveTo>
                  <a:cubicBezTo>
                    <a:pt x="768" y="503"/>
                    <a:pt x="768" y="503"/>
                    <a:pt x="768" y="503"/>
                  </a:cubicBezTo>
                  <a:cubicBezTo>
                    <a:pt x="768" y="544"/>
                    <a:pt x="768" y="544"/>
                    <a:pt x="768" y="544"/>
                  </a:cubicBezTo>
                  <a:cubicBezTo>
                    <a:pt x="727" y="544"/>
                    <a:pt x="727" y="544"/>
                    <a:pt x="727" y="544"/>
                  </a:cubicBezTo>
                  <a:lnTo>
                    <a:pt x="727" y="503"/>
                  </a:lnTo>
                  <a:close/>
                  <a:moveTo>
                    <a:pt x="653" y="364"/>
                  </a:moveTo>
                  <a:cubicBezTo>
                    <a:pt x="693" y="364"/>
                    <a:pt x="693" y="364"/>
                    <a:pt x="693" y="364"/>
                  </a:cubicBezTo>
                  <a:cubicBezTo>
                    <a:pt x="693" y="405"/>
                    <a:pt x="693" y="405"/>
                    <a:pt x="693" y="405"/>
                  </a:cubicBezTo>
                  <a:cubicBezTo>
                    <a:pt x="653" y="405"/>
                    <a:pt x="653" y="405"/>
                    <a:pt x="653" y="405"/>
                  </a:cubicBezTo>
                  <a:lnTo>
                    <a:pt x="653" y="364"/>
                  </a:lnTo>
                  <a:close/>
                  <a:moveTo>
                    <a:pt x="653" y="435"/>
                  </a:moveTo>
                  <a:cubicBezTo>
                    <a:pt x="693" y="435"/>
                    <a:pt x="693" y="435"/>
                    <a:pt x="693" y="435"/>
                  </a:cubicBezTo>
                  <a:cubicBezTo>
                    <a:pt x="693" y="476"/>
                    <a:pt x="693" y="476"/>
                    <a:pt x="693" y="476"/>
                  </a:cubicBezTo>
                  <a:cubicBezTo>
                    <a:pt x="653" y="476"/>
                    <a:pt x="653" y="476"/>
                    <a:pt x="653" y="476"/>
                  </a:cubicBezTo>
                  <a:lnTo>
                    <a:pt x="653" y="435"/>
                  </a:lnTo>
                  <a:close/>
                  <a:moveTo>
                    <a:pt x="653" y="503"/>
                  </a:moveTo>
                  <a:cubicBezTo>
                    <a:pt x="693" y="503"/>
                    <a:pt x="693" y="503"/>
                    <a:pt x="693" y="503"/>
                  </a:cubicBezTo>
                  <a:cubicBezTo>
                    <a:pt x="693" y="544"/>
                    <a:pt x="693" y="544"/>
                    <a:pt x="693" y="544"/>
                  </a:cubicBezTo>
                  <a:cubicBezTo>
                    <a:pt x="653" y="544"/>
                    <a:pt x="653" y="544"/>
                    <a:pt x="653" y="544"/>
                  </a:cubicBezTo>
                  <a:lnTo>
                    <a:pt x="653" y="503"/>
                  </a:lnTo>
                  <a:close/>
                  <a:moveTo>
                    <a:pt x="655" y="282"/>
                  </a:moveTo>
                  <a:cubicBezTo>
                    <a:pt x="1538" y="282"/>
                    <a:pt x="1538" y="282"/>
                    <a:pt x="1538" y="282"/>
                  </a:cubicBezTo>
                  <a:cubicBezTo>
                    <a:pt x="1574" y="282"/>
                    <a:pt x="1603" y="254"/>
                    <a:pt x="1603" y="218"/>
                  </a:cubicBezTo>
                  <a:cubicBezTo>
                    <a:pt x="1603" y="65"/>
                    <a:pt x="1603" y="65"/>
                    <a:pt x="1603" y="65"/>
                  </a:cubicBezTo>
                  <a:cubicBezTo>
                    <a:pt x="1603" y="29"/>
                    <a:pt x="1574" y="0"/>
                    <a:pt x="1538" y="0"/>
                  </a:cubicBezTo>
                  <a:cubicBezTo>
                    <a:pt x="655" y="0"/>
                    <a:pt x="655" y="0"/>
                    <a:pt x="655" y="0"/>
                  </a:cubicBezTo>
                  <a:cubicBezTo>
                    <a:pt x="619" y="0"/>
                    <a:pt x="590" y="29"/>
                    <a:pt x="590" y="65"/>
                  </a:cubicBezTo>
                  <a:cubicBezTo>
                    <a:pt x="590" y="218"/>
                    <a:pt x="590" y="218"/>
                    <a:pt x="590" y="218"/>
                  </a:cubicBezTo>
                  <a:cubicBezTo>
                    <a:pt x="590" y="254"/>
                    <a:pt x="619" y="282"/>
                    <a:pt x="655" y="282"/>
                  </a:cubicBezTo>
                  <a:close/>
                  <a:moveTo>
                    <a:pt x="1464" y="90"/>
                  </a:moveTo>
                  <a:cubicBezTo>
                    <a:pt x="1492" y="90"/>
                    <a:pt x="1515" y="113"/>
                    <a:pt x="1515" y="141"/>
                  </a:cubicBezTo>
                  <a:cubicBezTo>
                    <a:pt x="1515" y="170"/>
                    <a:pt x="1492" y="192"/>
                    <a:pt x="1464" y="192"/>
                  </a:cubicBezTo>
                  <a:cubicBezTo>
                    <a:pt x="1436" y="192"/>
                    <a:pt x="1413" y="170"/>
                    <a:pt x="1413" y="141"/>
                  </a:cubicBezTo>
                  <a:cubicBezTo>
                    <a:pt x="1413" y="113"/>
                    <a:pt x="1436" y="90"/>
                    <a:pt x="1464" y="90"/>
                  </a:cubicBezTo>
                  <a:close/>
                  <a:moveTo>
                    <a:pt x="1100" y="52"/>
                  </a:moveTo>
                  <a:cubicBezTo>
                    <a:pt x="1140" y="52"/>
                    <a:pt x="1140" y="52"/>
                    <a:pt x="1140" y="52"/>
                  </a:cubicBezTo>
                  <a:cubicBezTo>
                    <a:pt x="1140" y="92"/>
                    <a:pt x="1140" y="92"/>
                    <a:pt x="1140" y="92"/>
                  </a:cubicBezTo>
                  <a:cubicBezTo>
                    <a:pt x="1100" y="92"/>
                    <a:pt x="1100" y="92"/>
                    <a:pt x="1100" y="92"/>
                  </a:cubicBezTo>
                  <a:lnTo>
                    <a:pt x="1100" y="52"/>
                  </a:lnTo>
                  <a:close/>
                  <a:moveTo>
                    <a:pt x="1100" y="123"/>
                  </a:moveTo>
                  <a:cubicBezTo>
                    <a:pt x="1140" y="123"/>
                    <a:pt x="1140" y="123"/>
                    <a:pt x="1140" y="123"/>
                  </a:cubicBezTo>
                  <a:cubicBezTo>
                    <a:pt x="1140" y="163"/>
                    <a:pt x="1140" y="163"/>
                    <a:pt x="1140" y="163"/>
                  </a:cubicBezTo>
                  <a:cubicBezTo>
                    <a:pt x="1100" y="163"/>
                    <a:pt x="1100" y="163"/>
                    <a:pt x="1100" y="163"/>
                  </a:cubicBezTo>
                  <a:lnTo>
                    <a:pt x="1100" y="123"/>
                  </a:lnTo>
                  <a:close/>
                  <a:moveTo>
                    <a:pt x="1100" y="191"/>
                  </a:moveTo>
                  <a:cubicBezTo>
                    <a:pt x="1140" y="191"/>
                    <a:pt x="1140" y="191"/>
                    <a:pt x="1140" y="191"/>
                  </a:cubicBezTo>
                  <a:cubicBezTo>
                    <a:pt x="1140" y="231"/>
                    <a:pt x="1140" y="231"/>
                    <a:pt x="1140" y="231"/>
                  </a:cubicBezTo>
                  <a:cubicBezTo>
                    <a:pt x="1100" y="231"/>
                    <a:pt x="1100" y="231"/>
                    <a:pt x="1100" y="231"/>
                  </a:cubicBezTo>
                  <a:lnTo>
                    <a:pt x="1100" y="191"/>
                  </a:lnTo>
                  <a:close/>
                  <a:moveTo>
                    <a:pt x="1025" y="52"/>
                  </a:moveTo>
                  <a:cubicBezTo>
                    <a:pt x="1066" y="52"/>
                    <a:pt x="1066" y="52"/>
                    <a:pt x="1066" y="52"/>
                  </a:cubicBezTo>
                  <a:cubicBezTo>
                    <a:pt x="1066" y="92"/>
                    <a:pt x="1066" y="92"/>
                    <a:pt x="1066" y="92"/>
                  </a:cubicBezTo>
                  <a:cubicBezTo>
                    <a:pt x="1025" y="92"/>
                    <a:pt x="1025" y="92"/>
                    <a:pt x="1025" y="92"/>
                  </a:cubicBezTo>
                  <a:lnTo>
                    <a:pt x="1025" y="52"/>
                  </a:lnTo>
                  <a:close/>
                  <a:moveTo>
                    <a:pt x="1025" y="123"/>
                  </a:moveTo>
                  <a:cubicBezTo>
                    <a:pt x="1066" y="123"/>
                    <a:pt x="1066" y="123"/>
                    <a:pt x="1066" y="123"/>
                  </a:cubicBezTo>
                  <a:cubicBezTo>
                    <a:pt x="1066" y="163"/>
                    <a:pt x="1066" y="163"/>
                    <a:pt x="1066" y="163"/>
                  </a:cubicBezTo>
                  <a:cubicBezTo>
                    <a:pt x="1025" y="163"/>
                    <a:pt x="1025" y="163"/>
                    <a:pt x="1025" y="163"/>
                  </a:cubicBezTo>
                  <a:lnTo>
                    <a:pt x="1025" y="123"/>
                  </a:lnTo>
                  <a:close/>
                  <a:moveTo>
                    <a:pt x="1025" y="191"/>
                  </a:moveTo>
                  <a:cubicBezTo>
                    <a:pt x="1066" y="191"/>
                    <a:pt x="1066" y="191"/>
                    <a:pt x="1066" y="191"/>
                  </a:cubicBezTo>
                  <a:cubicBezTo>
                    <a:pt x="1066" y="231"/>
                    <a:pt x="1066" y="231"/>
                    <a:pt x="1066" y="231"/>
                  </a:cubicBezTo>
                  <a:cubicBezTo>
                    <a:pt x="1025" y="231"/>
                    <a:pt x="1025" y="231"/>
                    <a:pt x="1025" y="231"/>
                  </a:cubicBezTo>
                  <a:lnTo>
                    <a:pt x="1025" y="191"/>
                  </a:lnTo>
                  <a:close/>
                  <a:moveTo>
                    <a:pt x="951" y="52"/>
                  </a:moveTo>
                  <a:cubicBezTo>
                    <a:pt x="992" y="52"/>
                    <a:pt x="992" y="52"/>
                    <a:pt x="992" y="52"/>
                  </a:cubicBezTo>
                  <a:cubicBezTo>
                    <a:pt x="992" y="92"/>
                    <a:pt x="992" y="92"/>
                    <a:pt x="992" y="92"/>
                  </a:cubicBezTo>
                  <a:cubicBezTo>
                    <a:pt x="951" y="92"/>
                    <a:pt x="951" y="92"/>
                    <a:pt x="951" y="92"/>
                  </a:cubicBezTo>
                  <a:lnTo>
                    <a:pt x="951" y="52"/>
                  </a:lnTo>
                  <a:close/>
                  <a:moveTo>
                    <a:pt x="951" y="123"/>
                  </a:moveTo>
                  <a:cubicBezTo>
                    <a:pt x="992" y="123"/>
                    <a:pt x="992" y="123"/>
                    <a:pt x="992" y="123"/>
                  </a:cubicBezTo>
                  <a:cubicBezTo>
                    <a:pt x="992" y="163"/>
                    <a:pt x="992" y="163"/>
                    <a:pt x="992" y="163"/>
                  </a:cubicBezTo>
                  <a:cubicBezTo>
                    <a:pt x="951" y="163"/>
                    <a:pt x="951" y="163"/>
                    <a:pt x="951" y="163"/>
                  </a:cubicBezTo>
                  <a:lnTo>
                    <a:pt x="951" y="123"/>
                  </a:lnTo>
                  <a:close/>
                  <a:moveTo>
                    <a:pt x="951" y="191"/>
                  </a:moveTo>
                  <a:cubicBezTo>
                    <a:pt x="992" y="191"/>
                    <a:pt x="992" y="191"/>
                    <a:pt x="992" y="191"/>
                  </a:cubicBezTo>
                  <a:cubicBezTo>
                    <a:pt x="992" y="231"/>
                    <a:pt x="992" y="231"/>
                    <a:pt x="992" y="231"/>
                  </a:cubicBezTo>
                  <a:cubicBezTo>
                    <a:pt x="951" y="231"/>
                    <a:pt x="951" y="231"/>
                    <a:pt x="951" y="231"/>
                  </a:cubicBezTo>
                  <a:lnTo>
                    <a:pt x="951" y="191"/>
                  </a:lnTo>
                  <a:close/>
                  <a:moveTo>
                    <a:pt x="877" y="52"/>
                  </a:moveTo>
                  <a:cubicBezTo>
                    <a:pt x="917" y="52"/>
                    <a:pt x="917" y="52"/>
                    <a:pt x="917" y="52"/>
                  </a:cubicBezTo>
                  <a:cubicBezTo>
                    <a:pt x="917" y="92"/>
                    <a:pt x="917" y="92"/>
                    <a:pt x="917" y="92"/>
                  </a:cubicBezTo>
                  <a:cubicBezTo>
                    <a:pt x="877" y="92"/>
                    <a:pt x="877" y="92"/>
                    <a:pt x="877" y="92"/>
                  </a:cubicBezTo>
                  <a:lnTo>
                    <a:pt x="877" y="52"/>
                  </a:lnTo>
                  <a:close/>
                  <a:moveTo>
                    <a:pt x="877" y="123"/>
                  </a:moveTo>
                  <a:cubicBezTo>
                    <a:pt x="917" y="123"/>
                    <a:pt x="917" y="123"/>
                    <a:pt x="917" y="123"/>
                  </a:cubicBezTo>
                  <a:cubicBezTo>
                    <a:pt x="917" y="163"/>
                    <a:pt x="917" y="163"/>
                    <a:pt x="917" y="163"/>
                  </a:cubicBezTo>
                  <a:cubicBezTo>
                    <a:pt x="877" y="163"/>
                    <a:pt x="877" y="163"/>
                    <a:pt x="877" y="163"/>
                  </a:cubicBezTo>
                  <a:lnTo>
                    <a:pt x="877" y="123"/>
                  </a:lnTo>
                  <a:close/>
                  <a:moveTo>
                    <a:pt x="877" y="191"/>
                  </a:moveTo>
                  <a:cubicBezTo>
                    <a:pt x="917" y="191"/>
                    <a:pt x="917" y="191"/>
                    <a:pt x="917" y="191"/>
                  </a:cubicBezTo>
                  <a:cubicBezTo>
                    <a:pt x="917" y="231"/>
                    <a:pt x="917" y="231"/>
                    <a:pt x="917" y="231"/>
                  </a:cubicBezTo>
                  <a:cubicBezTo>
                    <a:pt x="877" y="231"/>
                    <a:pt x="877" y="231"/>
                    <a:pt x="877" y="231"/>
                  </a:cubicBezTo>
                  <a:lnTo>
                    <a:pt x="877" y="191"/>
                  </a:lnTo>
                  <a:close/>
                  <a:moveTo>
                    <a:pt x="802" y="52"/>
                  </a:moveTo>
                  <a:cubicBezTo>
                    <a:pt x="842" y="52"/>
                    <a:pt x="842" y="52"/>
                    <a:pt x="842" y="52"/>
                  </a:cubicBezTo>
                  <a:cubicBezTo>
                    <a:pt x="842" y="92"/>
                    <a:pt x="842" y="92"/>
                    <a:pt x="842" y="92"/>
                  </a:cubicBezTo>
                  <a:cubicBezTo>
                    <a:pt x="802" y="92"/>
                    <a:pt x="802" y="92"/>
                    <a:pt x="802" y="92"/>
                  </a:cubicBezTo>
                  <a:lnTo>
                    <a:pt x="802" y="52"/>
                  </a:lnTo>
                  <a:close/>
                  <a:moveTo>
                    <a:pt x="802" y="123"/>
                  </a:moveTo>
                  <a:cubicBezTo>
                    <a:pt x="842" y="123"/>
                    <a:pt x="842" y="123"/>
                    <a:pt x="842" y="123"/>
                  </a:cubicBezTo>
                  <a:cubicBezTo>
                    <a:pt x="842" y="163"/>
                    <a:pt x="842" y="163"/>
                    <a:pt x="842" y="163"/>
                  </a:cubicBezTo>
                  <a:cubicBezTo>
                    <a:pt x="802" y="163"/>
                    <a:pt x="802" y="163"/>
                    <a:pt x="802" y="163"/>
                  </a:cubicBezTo>
                  <a:lnTo>
                    <a:pt x="802" y="123"/>
                  </a:lnTo>
                  <a:close/>
                  <a:moveTo>
                    <a:pt x="802" y="191"/>
                  </a:moveTo>
                  <a:cubicBezTo>
                    <a:pt x="842" y="191"/>
                    <a:pt x="842" y="191"/>
                    <a:pt x="842" y="191"/>
                  </a:cubicBezTo>
                  <a:cubicBezTo>
                    <a:pt x="842" y="231"/>
                    <a:pt x="842" y="231"/>
                    <a:pt x="842" y="231"/>
                  </a:cubicBezTo>
                  <a:cubicBezTo>
                    <a:pt x="802" y="231"/>
                    <a:pt x="802" y="231"/>
                    <a:pt x="802" y="231"/>
                  </a:cubicBezTo>
                  <a:lnTo>
                    <a:pt x="802" y="191"/>
                  </a:lnTo>
                  <a:close/>
                  <a:moveTo>
                    <a:pt x="727" y="52"/>
                  </a:moveTo>
                  <a:cubicBezTo>
                    <a:pt x="768" y="52"/>
                    <a:pt x="768" y="52"/>
                    <a:pt x="768" y="52"/>
                  </a:cubicBezTo>
                  <a:cubicBezTo>
                    <a:pt x="768" y="92"/>
                    <a:pt x="768" y="92"/>
                    <a:pt x="768" y="92"/>
                  </a:cubicBezTo>
                  <a:cubicBezTo>
                    <a:pt x="727" y="92"/>
                    <a:pt x="727" y="92"/>
                    <a:pt x="727" y="92"/>
                  </a:cubicBezTo>
                  <a:lnTo>
                    <a:pt x="727" y="52"/>
                  </a:lnTo>
                  <a:close/>
                  <a:moveTo>
                    <a:pt x="727" y="123"/>
                  </a:moveTo>
                  <a:cubicBezTo>
                    <a:pt x="768" y="123"/>
                    <a:pt x="768" y="123"/>
                    <a:pt x="768" y="123"/>
                  </a:cubicBezTo>
                  <a:cubicBezTo>
                    <a:pt x="768" y="163"/>
                    <a:pt x="768" y="163"/>
                    <a:pt x="768" y="163"/>
                  </a:cubicBezTo>
                  <a:cubicBezTo>
                    <a:pt x="727" y="163"/>
                    <a:pt x="727" y="163"/>
                    <a:pt x="727" y="163"/>
                  </a:cubicBezTo>
                  <a:lnTo>
                    <a:pt x="727" y="123"/>
                  </a:lnTo>
                  <a:close/>
                  <a:moveTo>
                    <a:pt x="727" y="191"/>
                  </a:moveTo>
                  <a:cubicBezTo>
                    <a:pt x="768" y="191"/>
                    <a:pt x="768" y="191"/>
                    <a:pt x="768" y="191"/>
                  </a:cubicBezTo>
                  <a:cubicBezTo>
                    <a:pt x="768" y="231"/>
                    <a:pt x="768" y="231"/>
                    <a:pt x="768" y="231"/>
                  </a:cubicBezTo>
                  <a:cubicBezTo>
                    <a:pt x="727" y="231"/>
                    <a:pt x="727" y="231"/>
                    <a:pt x="727" y="231"/>
                  </a:cubicBezTo>
                  <a:lnTo>
                    <a:pt x="727" y="191"/>
                  </a:lnTo>
                  <a:close/>
                  <a:moveTo>
                    <a:pt x="653" y="52"/>
                  </a:moveTo>
                  <a:cubicBezTo>
                    <a:pt x="693" y="52"/>
                    <a:pt x="693" y="52"/>
                    <a:pt x="693" y="52"/>
                  </a:cubicBezTo>
                  <a:cubicBezTo>
                    <a:pt x="693" y="92"/>
                    <a:pt x="693" y="92"/>
                    <a:pt x="693" y="92"/>
                  </a:cubicBezTo>
                  <a:cubicBezTo>
                    <a:pt x="653" y="92"/>
                    <a:pt x="653" y="92"/>
                    <a:pt x="653" y="92"/>
                  </a:cubicBezTo>
                  <a:lnTo>
                    <a:pt x="653" y="52"/>
                  </a:lnTo>
                  <a:close/>
                  <a:moveTo>
                    <a:pt x="653" y="123"/>
                  </a:moveTo>
                  <a:cubicBezTo>
                    <a:pt x="693" y="123"/>
                    <a:pt x="693" y="123"/>
                    <a:pt x="693" y="123"/>
                  </a:cubicBezTo>
                  <a:cubicBezTo>
                    <a:pt x="693" y="163"/>
                    <a:pt x="693" y="163"/>
                    <a:pt x="693" y="163"/>
                  </a:cubicBezTo>
                  <a:cubicBezTo>
                    <a:pt x="653" y="163"/>
                    <a:pt x="653" y="163"/>
                    <a:pt x="653" y="163"/>
                  </a:cubicBezTo>
                  <a:lnTo>
                    <a:pt x="653" y="123"/>
                  </a:lnTo>
                  <a:close/>
                  <a:moveTo>
                    <a:pt x="653" y="191"/>
                  </a:moveTo>
                  <a:cubicBezTo>
                    <a:pt x="693" y="191"/>
                    <a:pt x="693" y="191"/>
                    <a:pt x="693" y="191"/>
                  </a:cubicBezTo>
                  <a:cubicBezTo>
                    <a:pt x="693" y="231"/>
                    <a:pt x="693" y="231"/>
                    <a:pt x="693" y="231"/>
                  </a:cubicBezTo>
                  <a:cubicBezTo>
                    <a:pt x="653" y="231"/>
                    <a:pt x="653" y="231"/>
                    <a:pt x="653" y="231"/>
                  </a:cubicBezTo>
                  <a:lnTo>
                    <a:pt x="653" y="191"/>
                  </a:lnTo>
                  <a:close/>
                  <a:moveTo>
                    <a:pt x="1345" y="2036"/>
                  </a:moveTo>
                  <a:cubicBezTo>
                    <a:pt x="1339" y="2029"/>
                    <a:pt x="1325" y="2023"/>
                    <a:pt x="1315" y="2023"/>
                  </a:cubicBezTo>
                  <a:cubicBezTo>
                    <a:pt x="878" y="2023"/>
                    <a:pt x="878" y="2023"/>
                    <a:pt x="878" y="2023"/>
                  </a:cubicBezTo>
                  <a:cubicBezTo>
                    <a:pt x="868" y="2023"/>
                    <a:pt x="855" y="2029"/>
                    <a:pt x="848" y="2036"/>
                  </a:cubicBezTo>
                  <a:cubicBezTo>
                    <a:pt x="761" y="2138"/>
                    <a:pt x="761" y="2138"/>
                    <a:pt x="761" y="2138"/>
                  </a:cubicBezTo>
                  <a:cubicBezTo>
                    <a:pt x="755" y="2146"/>
                    <a:pt x="749" y="2160"/>
                    <a:pt x="749" y="2170"/>
                  </a:cubicBezTo>
                  <a:cubicBezTo>
                    <a:pt x="749" y="2179"/>
                    <a:pt x="749" y="2179"/>
                    <a:pt x="749" y="2179"/>
                  </a:cubicBezTo>
                  <a:cubicBezTo>
                    <a:pt x="749" y="2189"/>
                    <a:pt x="757" y="2197"/>
                    <a:pt x="767" y="2197"/>
                  </a:cubicBezTo>
                  <a:cubicBezTo>
                    <a:pt x="1426" y="2197"/>
                    <a:pt x="1426" y="2197"/>
                    <a:pt x="1426" y="2197"/>
                  </a:cubicBezTo>
                  <a:cubicBezTo>
                    <a:pt x="1436" y="2197"/>
                    <a:pt x="1444" y="2189"/>
                    <a:pt x="1444" y="2179"/>
                  </a:cubicBezTo>
                  <a:cubicBezTo>
                    <a:pt x="1444" y="2170"/>
                    <a:pt x="1444" y="2170"/>
                    <a:pt x="1444" y="2170"/>
                  </a:cubicBezTo>
                  <a:cubicBezTo>
                    <a:pt x="1444" y="2160"/>
                    <a:pt x="1439" y="2146"/>
                    <a:pt x="1432" y="2138"/>
                  </a:cubicBezTo>
                  <a:lnTo>
                    <a:pt x="1345" y="2036"/>
                  </a:lnTo>
                  <a:close/>
                  <a:moveTo>
                    <a:pt x="2182" y="1590"/>
                  </a:moveTo>
                  <a:cubicBezTo>
                    <a:pt x="2095" y="1488"/>
                    <a:pt x="2095" y="1488"/>
                    <a:pt x="2095" y="1488"/>
                  </a:cubicBezTo>
                  <a:cubicBezTo>
                    <a:pt x="2088" y="1480"/>
                    <a:pt x="2075" y="1474"/>
                    <a:pt x="2065" y="1474"/>
                  </a:cubicBezTo>
                  <a:cubicBezTo>
                    <a:pt x="1627" y="1474"/>
                    <a:pt x="1627" y="1474"/>
                    <a:pt x="1627" y="1474"/>
                  </a:cubicBezTo>
                  <a:cubicBezTo>
                    <a:pt x="1617" y="1474"/>
                    <a:pt x="1604" y="1480"/>
                    <a:pt x="1597" y="1488"/>
                  </a:cubicBezTo>
                  <a:cubicBezTo>
                    <a:pt x="1510" y="1590"/>
                    <a:pt x="1510" y="1590"/>
                    <a:pt x="1510" y="1590"/>
                  </a:cubicBezTo>
                  <a:cubicBezTo>
                    <a:pt x="1504" y="1598"/>
                    <a:pt x="1499" y="1612"/>
                    <a:pt x="1499" y="1622"/>
                  </a:cubicBezTo>
                  <a:cubicBezTo>
                    <a:pt x="1499" y="1630"/>
                    <a:pt x="1499" y="1630"/>
                    <a:pt x="1499" y="1630"/>
                  </a:cubicBezTo>
                  <a:cubicBezTo>
                    <a:pt x="1499" y="1640"/>
                    <a:pt x="1507" y="1649"/>
                    <a:pt x="1517" y="1649"/>
                  </a:cubicBezTo>
                  <a:cubicBezTo>
                    <a:pt x="2175" y="1649"/>
                    <a:pt x="2175" y="1649"/>
                    <a:pt x="2175" y="1649"/>
                  </a:cubicBezTo>
                  <a:cubicBezTo>
                    <a:pt x="2185" y="1649"/>
                    <a:pt x="2193" y="1640"/>
                    <a:pt x="2193" y="1630"/>
                  </a:cubicBezTo>
                  <a:cubicBezTo>
                    <a:pt x="2193" y="1622"/>
                    <a:pt x="2193" y="1622"/>
                    <a:pt x="2193" y="1622"/>
                  </a:cubicBezTo>
                  <a:cubicBezTo>
                    <a:pt x="2193" y="1612"/>
                    <a:pt x="2188" y="1598"/>
                    <a:pt x="2182" y="1590"/>
                  </a:cubicBezTo>
                  <a:close/>
                  <a:moveTo>
                    <a:pt x="176" y="1449"/>
                  </a:moveTo>
                  <a:cubicBezTo>
                    <a:pt x="519" y="1449"/>
                    <a:pt x="519" y="1449"/>
                    <a:pt x="519" y="1449"/>
                  </a:cubicBezTo>
                  <a:cubicBezTo>
                    <a:pt x="559" y="1449"/>
                    <a:pt x="591" y="1417"/>
                    <a:pt x="591" y="1377"/>
                  </a:cubicBezTo>
                  <a:cubicBezTo>
                    <a:pt x="591" y="1322"/>
                    <a:pt x="591" y="1322"/>
                    <a:pt x="591" y="1322"/>
                  </a:cubicBezTo>
                  <a:cubicBezTo>
                    <a:pt x="920" y="1322"/>
                    <a:pt x="920" y="1322"/>
                    <a:pt x="920" y="1322"/>
                  </a:cubicBezTo>
                  <a:cubicBezTo>
                    <a:pt x="936" y="1388"/>
                    <a:pt x="990" y="1440"/>
                    <a:pt x="1057" y="1455"/>
                  </a:cubicBezTo>
                  <a:cubicBezTo>
                    <a:pt x="1057" y="1617"/>
                    <a:pt x="1057" y="1617"/>
                    <a:pt x="1057" y="1617"/>
                  </a:cubicBezTo>
                  <a:cubicBezTo>
                    <a:pt x="925" y="1617"/>
                    <a:pt x="925" y="1617"/>
                    <a:pt x="925" y="1617"/>
                  </a:cubicBezTo>
                  <a:cubicBezTo>
                    <a:pt x="885" y="1617"/>
                    <a:pt x="853" y="1650"/>
                    <a:pt x="853" y="1690"/>
                  </a:cubicBezTo>
                  <a:cubicBezTo>
                    <a:pt x="853" y="1925"/>
                    <a:pt x="853" y="1925"/>
                    <a:pt x="853" y="1925"/>
                  </a:cubicBezTo>
                  <a:cubicBezTo>
                    <a:pt x="853" y="1965"/>
                    <a:pt x="885" y="1997"/>
                    <a:pt x="925" y="1997"/>
                  </a:cubicBezTo>
                  <a:cubicBezTo>
                    <a:pt x="1268" y="1997"/>
                    <a:pt x="1268" y="1997"/>
                    <a:pt x="1268" y="1997"/>
                  </a:cubicBezTo>
                  <a:cubicBezTo>
                    <a:pt x="1308" y="1997"/>
                    <a:pt x="1341" y="1965"/>
                    <a:pt x="1341" y="1925"/>
                  </a:cubicBezTo>
                  <a:cubicBezTo>
                    <a:pt x="1341" y="1690"/>
                    <a:pt x="1341" y="1690"/>
                    <a:pt x="1341" y="1690"/>
                  </a:cubicBezTo>
                  <a:cubicBezTo>
                    <a:pt x="1341" y="1650"/>
                    <a:pt x="1308" y="1617"/>
                    <a:pt x="1268" y="1617"/>
                  </a:cubicBezTo>
                  <a:cubicBezTo>
                    <a:pt x="1137" y="1617"/>
                    <a:pt x="1137" y="1617"/>
                    <a:pt x="1137" y="1617"/>
                  </a:cubicBezTo>
                  <a:cubicBezTo>
                    <a:pt x="1137" y="1455"/>
                    <a:pt x="1137" y="1455"/>
                    <a:pt x="1137" y="1455"/>
                  </a:cubicBezTo>
                  <a:cubicBezTo>
                    <a:pt x="1204" y="1440"/>
                    <a:pt x="1257" y="1388"/>
                    <a:pt x="1273" y="1322"/>
                  </a:cubicBezTo>
                  <a:cubicBezTo>
                    <a:pt x="1602" y="1322"/>
                    <a:pt x="1602" y="1322"/>
                    <a:pt x="1602" y="1322"/>
                  </a:cubicBezTo>
                  <a:cubicBezTo>
                    <a:pt x="1602" y="1377"/>
                    <a:pt x="1602" y="1377"/>
                    <a:pt x="1602" y="1377"/>
                  </a:cubicBezTo>
                  <a:cubicBezTo>
                    <a:pt x="1602" y="1417"/>
                    <a:pt x="1634" y="1449"/>
                    <a:pt x="1675" y="1449"/>
                  </a:cubicBezTo>
                  <a:cubicBezTo>
                    <a:pt x="2018" y="1449"/>
                    <a:pt x="2018" y="1449"/>
                    <a:pt x="2018" y="1449"/>
                  </a:cubicBezTo>
                  <a:cubicBezTo>
                    <a:pt x="2058" y="1449"/>
                    <a:pt x="2090" y="1417"/>
                    <a:pt x="2090" y="1377"/>
                  </a:cubicBezTo>
                  <a:cubicBezTo>
                    <a:pt x="2090" y="1142"/>
                    <a:pt x="2090" y="1142"/>
                    <a:pt x="2090" y="1142"/>
                  </a:cubicBezTo>
                  <a:cubicBezTo>
                    <a:pt x="2090" y="1102"/>
                    <a:pt x="2058" y="1069"/>
                    <a:pt x="2018" y="1069"/>
                  </a:cubicBezTo>
                  <a:cubicBezTo>
                    <a:pt x="1675" y="1069"/>
                    <a:pt x="1675" y="1069"/>
                    <a:pt x="1675" y="1069"/>
                  </a:cubicBezTo>
                  <a:cubicBezTo>
                    <a:pt x="1634" y="1069"/>
                    <a:pt x="1602" y="1102"/>
                    <a:pt x="1602" y="1142"/>
                  </a:cubicBezTo>
                  <a:cubicBezTo>
                    <a:pt x="1602" y="1242"/>
                    <a:pt x="1602" y="1242"/>
                    <a:pt x="1602" y="1242"/>
                  </a:cubicBezTo>
                  <a:cubicBezTo>
                    <a:pt x="1275" y="1242"/>
                    <a:pt x="1275" y="1242"/>
                    <a:pt x="1275" y="1242"/>
                  </a:cubicBezTo>
                  <a:cubicBezTo>
                    <a:pt x="1262" y="1176"/>
                    <a:pt x="1214" y="1122"/>
                    <a:pt x="1150" y="1103"/>
                  </a:cubicBezTo>
                  <a:cubicBezTo>
                    <a:pt x="1150" y="908"/>
                    <a:pt x="1150" y="908"/>
                    <a:pt x="1150" y="908"/>
                  </a:cubicBezTo>
                  <a:cubicBezTo>
                    <a:pt x="1538" y="908"/>
                    <a:pt x="1538" y="908"/>
                    <a:pt x="1538" y="908"/>
                  </a:cubicBezTo>
                  <a:cubicBezTo>
                    <a:pt x="1574" y="908"/>
                    <a:pt x="1603" y="879"/>
                    <a:pt x="1603" y="843"/>
                  </a:cubicBezTo>
                  <a:cubicBezTo>
                    <a:pt x="1603" y="690"/>
                    <a:pt x="1603" y="690"/>
                    <a:pt x="1603" y="690"/>
                  </a:cubicBezTo>
                  <a:cubicBezTo>
                    <a:pt x="1603" y="654"/>
                    <a:pt x="1574" y="625"/>
                    <a:pt x="1538" y="625"/>
                  </a:cubicBezTo>
                  <a:cubicBezTo>
                    <a:pt x="655" y="625"/>
                    <a:pt x="655" y="625"/>
                    <a:pt x="655" y="625"/>
                  </a:cubicBezTo>
                  <a:cubicBezTo>
                    <a:pt x="619" y="625"/>
                    <a:pt x="590" y="654"/>
                    <a:pt x="590" y="690"/>
                  </a:cubicBezTo>
                  <a:cubicBezTo>
                    <a:pt x="590" y="843"/>
                    <a:pt x="590" y="843"/>
                    <a:pt x="590" y="843"/>
                  </a:cubicBezTo>
                  <a:cubicBezTo>
                    <a:pt x="590" y="879"/>
                    <a:pt x="619" y="908"/>
                    <a:pt x="655" y="908"/>
                  </a:cubicBezTo>
                  <a:cubicBezTo>
                    <a:pt x="1043" y="908"/>
                    <a:pt x="1043" y="908"/>
                    <a:pt x="1043" y="908"/>
                  </a:cubicBezTo>
                  <a:cubicBezTo>
                    <a:pt x="1043" y="1103"/>
                    <a:pt x="1043" y="1103"/>
                    <a:pt x="1043" y="1103"/>
                  </a:cubicBezTo>
                  <a:cubicBezTo>
                    <a:pt x="980" y="1122"/>
                    <a:pt x="931" y="1176"/>
                    <a:pt x="918" y="1242"/>
                  </a:cubicBezTo>
                  <a:cubicBezTo>
                    <a:pt x="591" y="1242"/>
                    <a:pt x="591" y="1242"/>
                    <a:pt x="591" y="1242"/>
                  </a:cubicBezTo>
                  <a:cubicBezTo>
                    <a:pt x="591" y="1142"/>
                    <a:pt x="591" y="1142"/>
                    <a:pt x="591" y="1142"/>
                  </a:cubicBezTo>
                  <a:cubicBezTo>
                    <a:pt x="591" y="1102"/>
                    <a:pt x="559" y="1069"/>
                    <a:pt x="519" y="1069"/>
                  </a:cubicBezTo>
                  <a:cubicBezTo>
                    <a:pt x="176" y="1069"/>
                    <a:pt x="176" y="1069"/>
                    <a:pt x="176" y="1069"/>
                  </a:cubicBezTo>
                  <a:cubicBezTo>
                    <a:pt x="136" y="1069"/>
                    <a:pt x="103" y="1102"/>
                    <a:pt x="103" y="1142"/>
                  </a:cubicBezTo>
                  <a:cubicBezTo>
                    <a:pt x="103" y="1377"/>
                    <a:pt x="103" y="1377"/>
                    <a:pt x="103" y="1377"/>
                  </a:cubicBezTo>
                  <a:cubicBezTo>
                    <a:pt x="103" y="1417"/>
                    <a:pt x="136" y="1449"/>
                    <a:pt x="176" y="1449"/>
                  </a:cubicBezTo>
                  <a:close/>
                  <a:moveTo>
                    <a:pt x="1644" y="1142"/>
                  </a:moveTo>
                  <a:cubicBezTo>
                    <a:pt x="1644" y="1125"/>
                    <a:pt x="1658" y="1111"/>
                    <a:pt x="1675" y="1111"/>
                  </a:cubicBezTo>
                  <a:cubicBezTo>
                    <a:pt x="2018" y="1111"/>
                    <a:pt x="2018" y="1111"/>
                    <a:pt x="2018" y="1111"/>
                  </a:cubicBezTo>
                  <a:cubicBezTo>
                    <a:pt x="2034" y="1111"/>
                    <a:pt x="2048" y="1125"/>
                    <a:pt x="2048" y="1142"/>
                  </a:cubicBezTo>
                  <a:cubicBezTo>
                    <a:pt x="2048" y="1377"/>
                    <a:pt x="2048" y="1377"/>
                    <a:pt x="2048" y="1377"/>
                  </a:cubicBezTo>
                  <a:cubicBezTo>
                    <a:pt x="2048" y="1393"/>
                    <a:pt x="2034" y="1407"/>
                    <a:pt x="2018" y="1407"/>
                  </a:cubicBezTo>
                  <a:cubicBezTo>
                    <a:pt x="1675" y="1407"/>
                    <a:pt x="1675" y="1407"/>
                    <a:pt x="1675" y="1407"/>
                  </a:cubicBezTo>
                  <a:cubicBezTo>
                    <a:pt x="1658" y="1407"/>
                    <a:pt x="1644" y="1393"/>
                    <a:pt x="1644" y="1377"/>
                  </a:cubicBezTo>
                  <a:lnTo>
                    <a:pt x="1644" y="1142"/>
                  </a:lnTo>
                  <a:close/>
                  <a:moveTo>
                    <a:pt x="1464" y="715"/>
                  </a:moveTo>
                  <a:cubicBezTo>
                    <a:pt x="1492" y="715"/>
                    <a:pt x="1515" y="738"/>
                    <a:pt x="1515" y="766"/>
                  </a:cubicBezTo>
                  <a:cubicBezTo>
                    <a:pt x="1515" y="795"/>
                    <a:pt x="1492" y="818"/>
                    <a:pt x="1464" y="818"/>
                  </a:cubicBezTo>
                  <a:cubicBezTo>
                    <a:pt x="1436" y="818"/>
                    <a:pt x="1413" y="795"/>
                    <a:pt x="1413" y="766"/>
                  </a:cubicBezTo>
                  <a:cubicBezTo>
                    <a:pt x="1413" y="738"/>
                    <a:pt x="1436" y="715"/>
                    <a:pt x="1464" y="715"/>
                  </a:cubicBezTo>
                  <a:close/>
                  <a:moveTo>
                    <a:pt x="1268" y="1660"/>
                  </a:moveTo>
                  <a:cubicBezTo>
                    <a:pt x="1285" y="1660"/>
                    <a:pt x="1298" y="1673"/>
                    <a:pt x="1298" y="1690"/>
                  </a:cubicBezTo>
                  <a:cubicBezTo>
                    <a:pt x="1298" y="1925"/>
                    <a:pt x="1298" y="1925"/>
                    <a:pt x="1298" y="1925"/>
                  </a:cubicBezTo>
                  <a:cubicBezTo>
                    <a:pt x="1298" y="1942"/>
                    <a:pt x="1285" y="1955"/>
                    <a:pt x="1268" y="1955"/>
                  </a:cubicBezTo>
                  <a:cubicBezTo>
                    <a:pt x="925" y="1955"/>
                    <a:pt x="925" y="1955"/>
                    <a:pt x="925" y="1955"/>
                  </a:cubicBezTo>
                  <a:cubicBezTo>
                    <a:pt x="908" y="1955"/>
                    <a:pt x="895" y="1942"/>
                    <a:pt x="895" y="1925"/>
                  </a:cubicBezTo>
                  <a:cubicBezTo>
                    <a:pt x="895" y="1690"/>
                    <a:pt x="895" y="1690"/>
                    <a:pt x="895" y="1690"/>
                  </a:cubicBezTo>
                  <a:cubicBezTo>
                    <a:pt x="895" y="1673"/>
                    <a:pt x="908" y="1660"/>
                    <a:pt x="925" y="1660"/>
                  </a:cubicBezTo>
                  <a:lnTo>
                    <a:pt x="1268" y="1660"/>
                  </a:lnTo>
                  <a:close/>
                  <a:moveTo>
                    <a:pt x="1100" y="677"/>
                  </a:moveTo>
                  <a:cubicBezTo>
                    <a:pt x="1140" y="677"/>
                    <a:pt x="1140" y="677"/>
                    <a:pt x="1140" y="677"/>
                  </a:cubicBezTo>
                  <a:cubicBezTo>
                    <a:pt x="1140" y="717"/>
                    <a:pt x="1140" y="717"/>
                    <a:pt x="1140" y="717"/>
                  </a:cubicBezTo>
                  <a:cubicBezTo>
                    <a:pt x="1100" y="717"/>
                    <a:pt x="1100" y="717"/>
                    <a:pt x="1100" y="717"/>
                  </a:cubicBezTo>
                  <a:lnTo>
                    <a:pt x="1100" y="677"/>
                  </a:lnTo>
                  <a:close/>
                  <a:moveTo>
                    <a:pt x="1100" y="748"/>
                  </a:moveTo>
                  <a:cubicBezTo>
                    <a:pt x="1140" y="748"/>
                    <a:pt x="1140" y="748"/>
                    <a:pt x="1140" y="748"/>
                  </a:cubicBezTo>
                  <a:cubicBezTo>
                    <a:pt x="1140" y="788"/>
                    <a:pt x="1140" y="788"/>
                    <a:pt x="1140" y="788"/>
                  </a:cubicBezTo>
                  <a:cubicBezTo>
                    <a:pt x="1100" y="788"/>
                    <a:pt x="1100" y="788"/>
                    <a:pt x="1100" y="788"/>
                  </a:cubicBezTo>
                  <a:lnTo>
                    <a:pt x="1100" y="748"/>
                  </a:lnTo>
                  <a:close/>
                  <a:moveTo>
                    <a:pt x="1100" y="816"/>
                  </a:moveTo>
                  <a:cubicBezTo>
                    <a:pt x="1140" y="816"/>
                    <a:pt x="1140" y="816"/>
                    <a:pt x="1140" y="816"/>
                  </a:cubicBezTo>
                  <a:cubicBezTo>
                    <a:pt x="1140" y="856"/>
                    <a:pt x="1140" y="856"/>
                    <a:pt x="1140" y="856"/>
                  </a:cubicBezTo>
                  <a:cubicBezTo>
                    <a:pt x="1100" y="856"/>
                    <a:pt x="1100" y="856"/>
                    <a:pt x="1100" y="856"/>
                  </a:cubicBezTo>
                  <a:lnTo>
                    <a:pt x="1100" y="816"/>
                  </a:lnTo>
                  <a:close/>
                  <a:moveTo>
                    <a:pt x="1025" y="677"/>
                  </a:moveTo>
                  <a:cubicBezTo>
                    <a:pt x="1066" y="677"/>
                    <a:pt x="1066" y="677"/>
                    <a:pt x="1066" y="677"/>
                  </a:cubicBezTo>
                  <a:cubicBezTo>
                    <a:pt x="1066" y="717"/>
                    <a:pt x="1066" y="717"/>
                    <a:pt x="1066" y="717"/>
                  </a:cubicBezTo>
                  <a:cubicBezTo>
                    <a:pt x="1025" y="717"/>
                    <a:pt x="1025" y="717"/>
                    <a:pt x="1025" y="717"/>
                  </a:cubicBezTo>
                  <a:lnTo>
                    <a:pt x="1025" y="677"/>
                  </a:lnTo>
                  <a:close/>
                  <a:moveTo>
                    <a:pt x="1025" y="748"/>
                  </a:moveTo>
                  <a:cubicBezTo>
                    <a:pt x="1066" y="748"/>
                    <a:pt x="1066" y="748"/>
                    <a:pt x="1066" y="748"/>
                  </a:cubicBezTo>
                  <a:cubicBezTo>
                    <a:pt x="1066" y="788"/>
                    <a:pt x="1066" y="788"/>
                    <a:pt x="1066" y="788"/>
                  </a:cubicBezTo>
                  <a:cubicBezTo>
                    <a:pt x="1025" y="788"/>
                    <a:pt x="1025" y="788"/>
                    <a:pt x="1025" y="788"/>
                  </a:cubicBezTo>
                  <a:lnTo>
                    <a:pt x="1025" y="748"/>
                  </a:lnTo>
                  <a:close/>
                  <a:moveTo>
                    <a:pt x="693" y="856"/>
                  </a:moveTo>
                  <a:cubicBezTo>
                    <a:pt x="653" y="856"/>
                    <a:pt x="653" y="856"/>
                    <a:pt x="653" y="856"/>
                  </a:cubicBezTo>
                  <a:cubicBezTo>
                    <a:pt x="653" y="816"/>
                    <a:pt x="653" y="816"/>
                    <a:pt x="653" y="816"/>
                  </a:cubicBezTo>
                  <a:cubicBezTo>
                    <a:pt x="693" y="816"/>
                    <a:pt x="693" y="816"/>
                    <a:pt x="693" y="816"/>
                  </a:cubicBezTo>
                  <a:lnTo>
                    <a:pt x="693" y="856"/>
                  </a:lnTo>
                  <a:close/>
                  <a:moveTo>
                    <a:pt x="693" y="788"/>
                  </a:moveTo>
                  <a:cubicBezTo>
                    <a:pt x="653" y="788"/>
                    <a:pt x="653" y="788"/>
                    <a:pt x="653" y="788"/>
                  </a:cubicBezTo>
                  <a:cubicBezTo>
                    <a:pt x="653" y="748"/>
                    <a:pt x="653" y="748"/>
                    <a:pt x="653" y="748"/>
                  </a:cubicBezTo>
                  <a:cubicBezTo>
                    <a:pt x="693" y="748"/>
                    <a:pt x="693" y="748"/>
                    <a:pt x="693" y="748"/>
                  </a:cubicBezTo>
                  <a:lnTo>
                    <a:pt x="693" y="788"/>
                  </a:lnTo>
                  <a:close/>
                  <a:moveTo>
                    <a:pt x="693" y="717"/>
                  </a:moveTo>
                  <a:cubicBezTo>
                    <a:pt x="653" y="717"/>
                    <a:pt x="653" y="717"/>
                    <a:pt x="653" y="717"/>
                  </a:cubicBezTo>
                  <a:cubicBezTo>
                    <a:pt x="653" y="677"/>
                    <a:pt x="653" y="677"/>
                    <a:pt x="653" y="677"/>
                  </a:cubicBezTo>
                  <a:cubicBezTo>
                    <a:pt x="693" y="677"/>
                    <a:pt x="693" y="677"/>
                    <a:pt x="693" y="677"/>
                  </a:cubicBezTo>
                  <a:lnTo>
                    <a:pt x="693" y="717"/>
                  </a:lnTo>
                  <a:close/>
                  <a:moveTo>
                    <a:pt x="768" y="856"/>
                  </a:moveTo>
                  <a:cubicBezTo>
                    <a:pt x="727" y="856"/>
                    <a:pt x="727" y="856"/>
                    <a:pt x="727" y="856"/>
                  </a:cubicBezTo>
                  <a:cubicBezTo>
                    <a:pt x="727" y="816"/>
                    <a:pt x="727" y="816"/>
                    <a:pt x="727" y="816"/>
                  </a:cubicBezTo>
                  <a:cubicBezTo>
                    <a:pt x="768" y="816"/>
                    <a:pt x="768" y="816"/>
                    <a:pt x="768" y="816"/>
                  </a:cubicBezTo>
                  <a:lnTo>
                    <a:pt x="768" y="856"/>
                  </a:lnTo>
                  <a:close/>
                  <a:moveTo>
                    <a:pt x="768" y="788"/>
                  </a:moveTo>
                  <a:cubicBezTo>
                    <a:pt x="727" y="788"/>
                    <a:pt x="727" y="788"/>
                    <a:pt x="727" y="788"/>
                  </a:cubicBezTo>
                  <a:cubicBezTo>
                    <a:pt x="727" y="748"/>
                    <a:pt x="727" y="748"/>
                    <a:pt x="727" y="748"/>
                  </a:cubicBezTo>
                  <a:cubicBezTo>
                    <a:pt x="768" y="748"/>
                    <a:pt x="768" y="748"/>
                    <a:pt x="768" y="748"/>
                  </a:cubicBezTo>
                  <a:lnTo>
                    <a:pt x="768" y="788"/>
                  </a:lnTo>
                  <a:close/>
                  <a:moveTo>
                    <a:pt x="768" y="717"/>
                  </a:moveTo>
                  <a:cubicBezTo>
                    <a:pt x="727" y="717"/>
                    <a:pt x="727" y="717"/>
                    <a:pt x="727" y="717"/>
                  </a:cubicBezTo>
                  <a:cubicBezTo>
                    <a:pt x="727" y="677"/>
                    <a:pt x="727" y="677"/>
                    <a:pt x="727" y="677"/>
                  </a:cubicBezTo>
                  <a:cubicBezTo>
                    <a:pt x="768" y="677"/>
                    <a:pt x="768" y="677"/>
                    <a:pt x="768" y="677"/>
                  </a:cubicBezTo>
                  <a:lnTo>
                    <a:pt x="768" y="717"/>
                  </a:lnTo>
                  <a:close/>
                  <a:moveTo>
                    <a:pt x="842" y="856"/>
                  </a:moveTo>
                  <a:cubicBezTo>
                    <a:pt x="802" y="856"/>
                    <a:pt x="802" y="856"/>
                    <a:pt x="802" y="856"/>
                  </a:cubicBezTo>
                  <a:cubicBezTo>
                    <a:pt x="802" y="816"/>
                    <a:pt x="802" y="816"/>
                    <a:pt x="802" y="816"/>
                  </a:cubicBezTo>
                  <a:cubicBezTo>
                    <a:pt x="842" y="816"/>
                    <a:pt x="842" y="816"/>
                    <a:pt x="842" y="816"/>
                  </a:cubicBezTo>
                  <a:lnTo>
                    <a:pt x="842" y="856"/>
                  </a:lnTo>
                  <a:close/>
                  <a:moveTo>
                    <a:pt x="842" y="788"/>
                  </a:moveTo>
                  <a:cubicBezTo>
                    <a:pt x="802" y="788"/>
                    <a:pt x="802" y="788"/>
                    <a:pt x="802" y="788"/>
                  </a:cubicBezTo>
                  <a:cubicBezTo>
                    <a:pt x="802" y="748"/>
                    <a:pt x="802" y="748"/>
                    <a:pt x="802" y="748"/>
                  </a:cubicBezTo>
                  <a:cubicBezTo>
                    <a:pt x="842" y="748"/>
                    <a:pt x="842" y="748"/>
                    <a:pt x="842" y="748"/>
                  </a:cubicBezTo>
                  <a:lnTo>
                    <a:pt x="842" y="788"/>
                  </a:lnTo>
                  <a:close/>
                  <a:moveTo>
                    <a:pt x="842" y="717"/>
                  </a:moveTo>
                  <a:cubicBezTo>
                    <a:pt x="802" y="717"/>
                    <a:pt x="802" y="717"/>
                    <a:pt x="802" y="717"/>
                  </a:cubicBezTo>
                  <a:cubicBezTo>
                    <a:pt x="802" y="677"/>
                    <a:pt x="802" y="677"/>
                    <a:pt x="802" y="677"/>
                  </a:cubicBezTo>
                  <a:cubicBezTo>
                    <a:pt x="842" y="677"/>
                    <a:pt x="842" y="677"/>
                    <a:pt x="842" y="677"/>
                  </a:cubicBezTo>
                  <a:lnTo>
                    <a:pt x="842" y="717"/>
                  </a:lnTo>
                  <a:close/>
                  <a:moveTo>
                    <a:pt x="917" y="856"/>
                  </a:moveTo>
                  <a:cubicBezTo>
                    <a:pt x="877" y="856"/>
                    <a:pt x="877" y="856"/>
                    <a:pt x="877" y="856"/>
                  </a:cubicBezTo>
                  <a:cubicBezTo>
                    <a:pt x="877" y="816"/>
                    <a:pt x="877" y="816"/>
                    <a:pt x="877" y="816"/>
                  </a:cubicBezTo>
                  <a:cubicBezTo>
                    <a:pt x="917" y="816"/>
                    <a:pt x="917" y="816"/>
                    <a:pt x="917" y="816"/>
                  </a:cubicBezTo>
                  <a:lnTo>
                    <a:pt x="917" y="856"/>
                  </a:lnTo>
                  <a:close/>
                  <a:moveTo>
                    <a:pt x="917" y="788"/>
                  </a:moveTo>
                  <a:cubicBezTo>
                    <a:pt x="877" y="788"/>
                    <a:pt x="877" y="788"/>
                    <a:pt x="877" y="788"/>
                  </a:cubicBezTo>
                  <a:cubicBezTo>
                    <a:pt x="877" y="748"/>
                    <a:pt x="877" y="748"/>
                    <a:pt x="877" y="748"/>
                  </a:cubicBezTo>
                  <a:cubicBezTo>
                    <a:pt x="917" y="748"/>
                    <a:pt x="917" y="748"/>
                    <a:pt x="917" y="748"/>
                  </a:cubicBezTo>
                  <a:lnTo>
                    <a:pt x="917" y="788"/>
                  </a:lnTo>
                  <a:close/>
                  <a:moveTo>
                    <a:pt x="917" y="717"/>
                  </a:moveTo>
                  <a:cubicBezTo>
                    <a:pt x="877" y="717"/>
                    <a:pt x="877" y="717"/>
                    <a:pt x="877" y="717"/>
                  </a:cubicBezTo>
                  <a:cubicBezTo>
                    <a:pt x="877" y="677"/>
                    <a:pt x="877" y="677"/>
                    <a:pt x="877" y="677"/>
                  </a:cubicBezTo>
                  <a:cubicBezTo>
                    <a:pt x="917" y="677"/>
                    <a:pt x="917" y="677"/>
                    <a:pt x="917" y="677"/>
                  </a:cubicBezTo>
                  <a:lnTo>
                    <a:pt x="917" y="717"/>
                  </a:lnTo>
                  <a:close/>
                  <a:moveTo>
                    <a:pt x="992" y="856"/>
                  </a:moveTo>
                  <a:cubicBezTo>
                    <a:pt x="951" y="856"/>
                    <a:pt x="951" y="856"/>
                    <a:pt x="951" y="856"/>
                  </a:cubicBezTo>
                  <a:cubicBezTo>
                    <a:pt x="951" y="816"/>
                    <a:pt x="951" y="816"/>
                    <a:pt x="951" y="816"/>
                  </a:cubicBezTo>
                  <a:cubicBezTo>
                    <a:pt x="992" y="816"/>
                    <a:pt x="992" y="816"/>
                    <a:pt x="992" y="816"/>
                  </a:cubicBezTo>
                  <a:lnTo>
                    <a:pt x="992" y="856"/>
                  </a:lnTo>
                  <a:close/>
                  <a:moveTo>
                    <a:pt x="992" y="788"/>
                  </a:moveTo>
                  <a:cubicBezTo>
                    <a:pt x="951" y="788"/>
                    <a:pt x="951" y="788"/>
                    <a:pt x="951" y="788"/>
                  </a:cubicBezTo>
                  <a:cubicBezTo>
                    <a:pt x="951" y="748"/>
                    <a:pt x="951" y="748"/>
                    <a:pt x="951" y="748"/>
                  </a:cubicBezTo>
                  <a:cubicBezTo>
                    <a:pt x="992" y="748"/>
                    <a:pt x="992" y="748"/>
                    <a:pt x="992" y="748"/>
                  </a:cubicBezTo>
                  <a:lnTo>
                    <a:pt x="992" y="788"/>
                  </a:lnTo>
                  <a:close/>
                  <a:moveTo>
                    <a:pt x="992" y="717"/>
                  </a:moveTo>
                  <a:cubicBezTo>
                    <a:pt x="951" y="717"/>
                    <a:pt x="951" y="717"/>
                    <a:pt x="951" y="717"/>
                  </a:cubicBezTo>
                  <a:cubicBezTo>
                    <a:pt x="951" y="677"/>
                    <a:pt x="951" y="677"/>
                    <a:pt x="951" y="677"/>
                  </a:cubicBezTo>
                  <a:cubicBezTo>
                    <a:pt x="992" y="677"/>
                    <a:pt x="992" y="677"/>
                    <a:pt x="992" y="677"/>
                  </a:cubicBezTo>
                  <a:lnTo>
                    <a:pt x="992" y="717"/>
                  </a:lnTo>
                  <a:close/>
                  <a:moveTo>
                    <a:pt x="1025" y="856"/>
                  </a:moveTo>
                  <a:cubicBezTo>
                    <a:pt x="1025" y="816"/>
                    <a:pt x="1025" y="816"/>
                    <a:pt x="1025" y="816"/>
                  </a:cubicBezTo>
                  <a:cubicBezTo>
                    <a:pt x="1066" y="816"/>
                    <a:pt x="1066" y="816"/>
                    <a:pt x="1066" y="816"/>
                  </a:cubicBezTo>
                  <a:cubicBezTo>
                    <a:pt x="1066" y="856"/>
                    <a:pt x="1066" y="856"/>
                    <a:pt x="1066" y="856"/>
                  </a:cubicBezTo>
                  <a:lnTo>
                    <a:pt x="1025" y="856"/>
                  </a:lnTo>
                  <a:close/>
                  <a:moveTo>
                    <a:pt x="145" y="1142"/>
                  </a:moveTo>
                  <a:cubicBezTo>
                    <a:pt x="145" y="1125"/>
                    <a:pt x="159" y="1111"/>
                    <a:pt x="176" y="1111"/>
                  </a:cubicBezTo>
                  <a:cubicBezTo>
                    <a:pt x="519" y="1111"/>
                    <a:pt x="519" y="1111"/>
                    <a:pt x="519" y="1111"/>
                  </a:cubicBezTo>
                  <a:cubicBezTo>
                    <a:pt x="535" y="1111"/>
                    <a:pt x="549" y="1125"/>
                    <a:pt x="549" y="1142"/>
                  </a:cubicBezTo>
                  <a:cubicBezTo>
                    <a:pt x="549" y="1377"/>
                    <a:pt x="549" y="1377"/>
                    <a:pt x="549" y="1377"/>
                  </a:cubicBezTo>
                  <a:cubicBezTo>
                    <a:pt x="549" y="1393"/>
                    <a:pt x="535" y="1407"/>
                    <a:pt x="519" y="1407"/>
                  </a:cubicBezTo>
                  <a:cubicBezTo>
                    <a:pt x="176" y="1407"/>
                    <a:pt x="176" y="1407"/>
                    <a:pt x="176" y="1407"/>
                  </a:cubicBezTo>
                  <a:cubicBezTo>
                    <a:pt x="159" y="1407"/>
                    <a:pt x="145" y="1393"/>
                    <a:pt x="145" y="1377"/>
                  </a:cubicBezTo>
                  <a:lnTo>
                    <a:pt x="145" y="1142"/>
                  </a:lnTo>
                  <a:close/>
                  <a:moveTo>
                    <a:pt x="596" y="1488"/>
                  </a:moveTo>
                  <a:cubicBezTo>
                    <a:pt x="589" y="1480"/>
                    <a:pt x="576" y="1474"/>
                    <a:pt x="566" y="1474"/>
                  </a:cubicBezTo>
                  <a:cubicBezTo>
                    <a:pt x="128" y="1474"/>
                    <a:pt x="128" y="1474"/>
                    <a:pt x="128" y="1474"/>
                  </a:cubicBezTo>
                  <a:cubicBezTo>
                    <a:pt x="118" y="1474"/>
                    <a:pt x="105" y="1480"/>
                    <a:pt x="99" y="1488"/>
                  </a:cubicBezTo>
                  <a:cubicBezTo>
                    <a:pt x="12" y="1590"/>
                    <a:pt x="12" y="1590"/>
                    <a:pt x="12" y="1590"/>
                  </a:cubicBezTo>
                  <a:cubicBezTo>
                    <a:pt x="5" y="1598"/>
                    <a:pt x="0" y="1612"/>
                    <a:pt x="0" y="1622"/>
                  </a:cubicBezTo>
                  <a:cubicBezTo>
                    <a:pt x="0" y="1630"/>
                    <a:pt x="0" y="1630"/>
                    <a:pt x="0" y="1630"/>
                  </a:cubicBezTo>
                  <a:cubicBezTo>
                    <a:pt x="0" y="1640"/>
                    <a:pt x="8" y="1649"/>
                    <a:pt x="18" y="1649"/>
                  </a:cubicBezTo>
                  <a:cubicBezTo>
                    <a:pt x="676" y="1649"/>
                    <a:pt x="676" y="1649"/>
                    <a:pt x="676" y="1649"/>
                  </a:cubicBezTo>
                  <a:cubicBezTo>
                    <a:pt x="686" y="1649"/>
                    <a:pt x="694" y="1640"/>
                    <a:pt x="694" y="1630"/>
                  </a:cubicBezTo>
                  <a:cubicBezTo>
                    <a:pt x="694" y="1622"/>
                    <a:pt x="694" y="1622"/>
                    <a:pt x="694" y="1622"/>
                  </a:cubicBezTo>
                  <a:cubicBezTo>
                    <a:pt x="694" y="1612"/>
                    <a:pt x="689" y="1598"/>
                    <a:pt x="683" y="1590"/>
                  </a:cubicBezTo>
                  <a:lnTo>
                    <a:pt x="596" y="1488"/>
                  </a:lnTo>
                  <a:close/>
                </a:path>
              </a:pathLst>
            </a:custGeom>
            <a:grpFill/>
            <a:ln>
              <a:noFill/>
            </a:ln>
          </p:spPr>
          <p:txBody>
            <a:bodyPr vert="horz" wrap="square" lIns="91440" tIns="45720" rIns="91440" bIns="45720" numCol="1" anchor="t" anchorCtr="0" compatLnSpc="1">
              <a:prstTxWarp prst="textNoShape">
                <a:avLst/>
              </a:prstTxWarp>
            </a:bodyPr>
            <a:lstStyle/>
            <a:p>
              <a:endParaRPr lang="en-US" sz="1600"/>
            </a:p>
          </p:txBody>
        </p:sp>
        <p:sp>
          <p:nvSpPr>
            <p:cNvPr id="353" name="Freeform 86"/>
            <p:cNvSpPr>
              <a:spLocks noEditPoints="1"/>
            </p:cNvSpPr>
            <p:nvPr/>
          </p:nvSpPr>
          <p:spPr bwMode="black">
            <a:xfrm>
              <a:off x="3422650" y="3873500"/>
              <a:ext cx="168275" cy="142875"/>
            </a:xfrm>
            <a:custGeom>
              <a:avLst/>
              <a:gdLst>
                <a:gd name="T0" fmla="*/ 682 w 694"/>
                <a:gd name="T1" fmla="*/ 58 h 588"/>
                <a:gd name="T2" fmla="*/ 694 w 694"/>
                <a:gd name="T3" fmla="*/ 26 h 588"/>
                <a:gd name="T4" fmla="*/ 694 w 694"/>
                <a:gd name="T5" fmla="*/ 18 h 588"/>
                <a:gd name="T6" fmla="*/ 676 w 694"/>
                <a:gd name="T7" fmla="*/ 0 h 588"/>
                <a:gd name="T8" fmla="*/ 18 w 694"/>
                <a:gd name="T9" fmla="*/ 0 h 588"/>
                <a:gd name="T10" fmla="*/ 0 w 694"/>
                <a:gd name="T11" fmla="*/ 18 h 588"/>
                <a:gd name="T12" fmla="*/ 0 w 694"/>
                <a:gd name="T13" fmla="*/ 26 h 588"/>
                <a:gd name="T14" fmla="*/ 11 w 694"/>
                <a:gd name="T15" fmla="*/ 58 h 588"/>
                <a:gd name="T16" fmla="*/ 98 w 694"/>
                <a:gd name="T17" fmla="*/ 160 h 588"/>
                <a:gd name="T18" fmla="*/ 128 w 694"/>
                <a:gd name="T19" fmla="*/ 174 h 588"/>
                <a:gd name="T20" fmla="*/ 565 w 694"/>
                <a:gd name="T21" fmla="*/ 174 h 588"/>
                <a:gd name="T22" fmla="*/ 595 w 694"/>
                <a:gd name="T23" fmla="*/ 160 h 588"/>
                <a:gd name="T24" fmla="*/ 682 w 694"/>
                <a:gd name="T25" fmla="*/ 58 h 588"/>
                <a:gd name="T26" fmla="*/ 387 w 694"/>
                <a:gd name="T27" fmla="*/ 588 h 588"/>
                <a:gd name="T28" fmla="*/ 387 w 694"/>
                <a:gd name="T29" fmla="*/ 579 h 588"/>
                <a:gd name="T30" fmla="*/ 518 w 694"/>
                <a:gd name="T31" fmla="*/ 579 h 588"/>
                <a:gd name="T32" fmla="*/ 591 w 694"/>
                <a:gd name="T33" fmla="*/ 507 h 588"/>
                <a:gd name="T34" fmla="*/ 591 w 694"/>
                <a:gd name="T35" fmla="*/ 272 h 588"/>
                <a:gd name="T36" fmla="*/ 518 w 694"/>
                <a:gd name="T37" fmla="*/ 199 h 588"/>
                <a:gd name="T38" fmla="*/ 175 w 694"/>
                <a:gd name="T39" fmla="*/ 199 h 588"/>
                <a:gd name="T40" fmla="*/ 103 w 694"/>
                <a:gd name="T41" fmla="*/ 272 h 588"/>
                <a:gd name="T42" fmla="*/ 103 w 694"/>
                <a:gd name="T43" fmla="*/ 507 h 588"/>
                <a:gd name="T44" fmla="*/ 175 w 694"/>
                <a:gd name="T45" fmla="*/ 579 h 588"/>
                <a:gd name="T46" fmla="*/ 307 w 694"/>
                <a:gd name="T47" fmla="*/ 579 h 588"/>
                <a:gd name="T48" fmla="*/ 307 w 694"/>
                <a:gd name="T49" fmla="*/ 588 h 588"/>
                <a:gd name="T50" fmla="*/ 387 w 694"/>
                <a:gd name="T51" fmla="*/ 588 h 588"/>
                <a:gd name="T52" fmla="*/ 175 w 694"/>
                <a:gd name="T53" fmla="*/ 537 h 588"/>
                <a:gd name="T54" fmla="*/ 145 w 694"/>
                <a:gd name="T55" fmla="*/ 507 h 588"/>
                <a:gd name="T56" fmla="*/ 145 w 694"/>
                <a:gd name="T57" fmla="*/ 272 h 588"/>
                <a:gd name="T58" fmla="*/ 175 w 694"/>
                <a:gd name="T59" fmla="*/ 242 h 588"/>
                <a:gd name="T60" fmla="*/ 518 w 694"/>
                <a:gd name="T61" fmla="*/ 242 h 588"/>
                <a:gd name="T62" fmla="*/ 549 w 694"/>
                <a:gd name="T63" fmla="*/ 272 h 588"/>
                <a:gd name="T64" fmla="*/ 549 w 694"/>
                <a:gd name="T65" fmla="*/ 507 h 588"/>
                <a:gd name="T66" fmla="*/ 518 w 694"/>
                <a:gd name="T67" fmla="*/ 537 h 588"/>
                <a:gd name="T68" fmla="*/ 175 w 694"/>
                <a:gd name="T69" fmla="*/ 537 h 5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694" h="588">
                  <a:moveTo>
                    <a:pt x="682" y="58"/>
                  </a:moveTo>
                  <a:cubicBezTo>
                    <a:pt x="689" y="51"/>
                    <a:pt x="694" y="36"/>
                    <a:pt x="694" y="26"/>
                  </a:cubicBezTo>
                  <a:cubicBezTo>
                    <a:pt x="694" y="18"/>
                    <a:pt x="694" y="18"/>
                    <a:pt x="694" y="18"/>
                  </a:cubicBezTo>
                  <a:cubicBezTo>
                    <a:pt x="694" y="8"/>
                    <a:pt x="686" y="0"/>
                    <a:pt x="676" y="0"/>
                  </a:cubicBezTo>
                  <a:cubicBezTo>
                    <a:pt x="18" y="0"/>
                    <a:pt x="18" y="0"/>
                    <a:pt x="18" y="0"/>
                  </a:cubicBezTo>
                  <a:cubicBezTo>
                    <a:pt x="8" y="0"/>
                    <a:pt x="0" y="8"/>
                    <a:pt x="0" y="18"/>
                  </a:cubicBezTo>
                  <a:cubicBezTo>
                    <a:pt x="0" y="26"/>
                    <a:pt x="0" y="26"/>
                    <a:pt x="0" y="26"/>
                  </a:cubicBezTo>
                  <a:cubicBezTo>
                    <a:pt x="0" y="36"/>
                    <a:pt x="5" y="51"/>
                    <a:pt x="11" y="58"/>
                  </a:cubicBezTo>
                  <a:cubicBezTo>
                    <a:pt x="98" y="160"/>
                    <a:pt x="98" y="160"/>
                    <a:pt x="98" y="160"/>
                  </a:cubicBezTo>
                  <a:cubicBezTo>
                    <a:pt x="105" y="168"/>
                    <a:pt x="118" y="174"/>
                    <a:pt x="128" y="174"/>
                  </a:cubicBezTo>
                  <a:cubicBezTo>
                    <a:pt x="565" y="174"/>
                    <a:pt x="565" y="174"/>
                    <a:pt x="565" y="174"/>
                  </a:cubicBezTo>
                  <a:cubicBezTo>
                    <a:pt x="575" y="174"/>
                    <a:pt x="589" y="168"/>
                    <a:pt x="595" y="160"/>
                  </a:cubicBezTo>
                  <a:lnTo>
                    <a:pt x="682" y="58"/>
                  </a:lnTo>
                  <a:close/>
                  <a:moveTo>
                    <a:pt x="387" y="588"/>
                  </a:moveTo>
                  <a:cubicBezTo>
                    <a:pt x="387" y="582"/>
                    <a:pt x="387" y="579"/>
                    <a:pt x="387" y="579"/>
                  </a:cubicBezTo>
                  <a:cubicBezTo>
                    <a:pt x="518" y="579"/>
                    <a:pt x="518" y="579"/>
                    <a:pt x="518" y="579"/>
                  </a:cubicBezTo>
                  <a:cubicBezTo>
                    <a:pt x="558" y="579"/>
                    <a:pt x="591" y="547"/>
                    <a:pt x="591" y="507"/>
                  </a:cubicBezTo>
                  <a:cubicBezTo>
                    <a:pt x="591" y="272"/>
                    <a:pt x="591" y="272"/>
                    <a:pt x="591" y="272"/>
                  </a:cubicBezTo>
                  <a:cubicBezTo>
                    <a:pt x="591" y="232"/>
                    <a:pt x="558" y="199"/>
                    <a:pt x="518" y="199"/>
                  </a:cubicBezTo>
                  <a:cubicBezTo>
                    <a:pt x="175" y="199"/>
                    <a:pt x="175" y="199"/>
                    <a:pt x="175" y="199"/>
                  </a:cubicBezTo>
                  <a:cubicBezTo>
                    <a:pt x="135" y="199"/>
                    <a:pt x="103" y="232"/>
                    <a:pt x="103" y="272"/>
                  </a:cubicBezTo>
                  <a:cubicBezTo>
                    <a:pt x="103" y="507"/>
                    <a:pt x="103" y="507"/>
                    <a:pt x="103" y="507"/>
                  </a:cubicBezTo>
                  <a:cubicBezTo>
                    <a:pt x="103" y="547"/>
                    <a:pt x="135" y="579"/>
                    <a:pt x="175" y="579"/>
                  </a:cubicBezTo>
                  <a:cubicBezTo>
                    <a:pt x="307" y="579"/>
                    <a:pt x="307" y="579"/>
                    <a:pt x="307" y="579"/>
                  </a:cubicBezTo>
                  <a:cubicBezTo>
                    <a:pt x="307" y="579"/>
                    <a:pt x="307" y="582"/>
                    <a:pt x="307" y="588"/>
                  </a:cubicBezTo>
                  <a:lnTo>
                    <a:pt x="387" y="588"/>
                  </a:lnTo>
                  <a:close/>
                  <a:moveTo>
                    <a:pt x="175" y="537"/>
                  </a:moveTo>
                  <a:cubicBezTo>
                    <a:pt x="159" y="537"/>
                    <a:pt x="145" y="523"/>
                    <a:pt x="145" y="507"/>
                  </a:cubicBezTo>
                  <a:cubicBezTo>
                    <a:pt x="145" y="272"/>
                    <a:pt x="145" y="272"/>
                    <a:pt x="145" y="272"/>
                  </a:cubicBezTo>
                  <a:cubicBezTo>
                    <a:pt x="145" y="255"/>
                    <a:pt x="159" y="242"/>
                    <a:pt x="175" y="242"/>
                  </a:cubicBezTo>
                  <a:cubicBezTo>
                    <a:pt x="518" y="242"/>
                    <a:pt x="518" y="242"/>
                    <a:pt x="518" y="242"/>
                  </a:cubicBezTo>
                  <a:cubicBezTo>
                    <a:pt x="535" y="242"/>
                    <a:pt x="549" y="255"/>
                    <a:pt x="549" y="272"/>
                  </a:cubicBezTo>
                  <a:cubicBezTo>
                    <a:pt x="549" y="507"/>
                    <a:pt x="549" y="507"/>
                    <a:pt x="549" y="507"/>
                  </a:cubicBezTo>
                  <a:cubicBezTo>
                    <a:pt x="549" y="523"/>
                    <a:pt x="535" y="537"/>
                    <a:pt x="518" y="537"/>
                  </a:cubicBezTo>
                  <a:lnTo>
                    <a:pt x="175" y="537"/>
                  </a:lnTo>
                  <a:close/>
                </a:path>
              </a:pathLst>
            </a:custGeom>
            <a:grpFill/>
            <a:ln>
              <a:noFill/>
            </a:ln>
          </p:spPr>
          <p:txBody>
            <a:bodyPr vert="horz" wrap="square" lIns="91440" tIns="45720" rIns="91440" bIns="45720" numCol="1" anchor="t" anchorCtr="0" compatLnSpc="1">
              <a:prstTxWarp prst="textNoShape">
                <a:avLst/>
              </a:prstTxWarp>
            </a:bodyPr>
            <a:lstStyle/>
            <a:p>
              <a:endParaRPr lang="en-US" sz="1600"/>
            </a:p>
          </p:txBody>
        </p:sp>
      </p:grpSp>
      <p:sp>
        <p:nvSpPr>
          <p:cNvPr id="354" name="Freeform 80"/>
          <p:cNvSpPr>
            <a:spLocks noEditPoints="1"/>
          </p:cNvSpPr>
          <p:nvPr/>
        </p:nvSpPr>
        <p:spPr bwMode="black">
          <a:xfrm>
            <a:off x="4000508" y="3184095"/>
            <a:ext cx="877198" cy="1064223"/>
          </a:xfrm>
          <a:custGeom>
            <a:avLst/>
            <a:gdLst>
              <a:gd name="T0" fmla="*/ 952 w 1833"/>
              <a:gd name="T1" fmla="*/ 1301 h 2225"/>
              <a:gd name="T2" fmla="*/ 882 w 1833"/>
              <a:gd name="T3" fmla="*/ 1413 h 2225"/>
              <a:gd name="T4" fmla="*/ 677 w 1833"/>
              <a:gd name="T5" fmla="*/ 2162 h 2225"/>
              <a:gd name="T6" fmla="*/ 1156 w 1833"/>
              <a:gd name="T7" fmla="*/ 2162 h 2225"/>
              <a:gd name="T8" fmla="*/ 1071 w 1833"/>
              <a:gd name="T9" fmla="*/ 2089 h 2225"/>
              <a:gd name="T10" fmla="*/ 785 w 1833"/>
              <a:gd name="T11" fmla="*/ 2039 h 2225"/>
              <a:gd name="T12" fmla="*/ 1071 w 1833"/>
              <a:gd name="T13" fmla="*/ 2089 h 2225"/>
              <a:gd name="T14" fmla="*/ 760 w 1833"/>
              <a:gd name="T15" fmla="*/ 1949 h 2225"/>
              <a:gd name="T16" fmla="*/ 1096 w 1833"/>
              <a:gd name="T17" fmla="*/ 1949 h 2225"/>
              <a:gd name="T18" fmla="*/ 1026 w 1833"/>
              <a:gd name="T19" fmla="*/ 1801 h 2225"/>
              <a:gd name="T20" fmla="*/ 1061 w 1833"/>
              <a:gd name="T21" fmla="*/ 1836 h 2225"/>
              <a:gd name="T22" fmla="*/ 260 w 1833"/>
              <a:gd name="T23" fmla="*/ 1329 h 2225"/>
              <a:gd name="T24" fmla="*/ 748 w 1833"/>
              <a:gd name="T25" fmla="*/ 1136 h 2225"/>
              <a:gd name="T26" fmla="*/ 190 w 1833"/>
              <a:gd name="T27" fmla="*/ 1329 h 2225"/>
              <a:gd name="T28" fmla="*/ 0 w 1833"/>
              <a:gd name="T29" fmla="*/ 1476 h 2225"/>
              <a:gd name="T30" fmla="*/ 416 w 1833"/>
              <a:gd name="T31" fmla="*/ 2225 h 2225"/>
              <a:gd name="T32" fmla="*/ 416 w 1833"/>
              <a:gd name="T33" fmla="*/ 1413 h 2225"/>
              <a:gd name="T34" fmla="*/ 83 w 1833"/>
              <a:gd name="T35" fmla="*/ 2064 h 2225"/>
              <a:gd name="T36" fmla="*/ 419 w 1833"/>
              <a:gd name="T37" fmla="*/ 2064 h 2225"/>
              <a:gd name="T38" fmla="*/ 108 w 1833"/>
              <a:gd name="T39" fmla="*/ 1974 h 2225"/>
              <a:gd name="T40" fmla="*/ 394 w 1833"/>
              <a:gd name="T41" fmla="*/ 1924 h 2225"/>
              <a:gd name="T42" fmla="*/ 384 w 1833"/>
              <a:gd name="T43" fmla="*/ 1836 h 2225"/>
              <a:gd name="T44" fmla="*/ 419 w 1833"/>
              <a:gd name="T45" fmla="*/ 1801 h 2225"/>
              <a:gd name="T46" fmla="*/ 1643 w 1833"/>
              <a:gd name="T47" fmla="*/ 1413 h 2225"/>
              <a:gd name="T48" fmla="*/ 1082 w 1833"/>
              <a:gd name="T49" fmla="*/ 1101 h 2225"/>
              <a:gd name="T50" fmla="*/ 1415 w 1833"/>
              <a:gd name="T51" fmla="*/ 1171 h 2225"/>
              <a:gd name="T52" fmla="*/ 1417 w 1833"/>
              <a:gd name="T53" fmla="*/ 1413 h 2225"/>
              <a:gd name="T54" fmla="*/ 1417 w 1833"/>
              <a:gd name="T55" fmla="*/ 2225 h 2225"/>
              <a:gd name="T56" fmla="*/ 1833 w 1833"/>
              <a:gd name="T57" fmla="*/ 1476 h 2225"/>
              <a:gd name="T58" fmla="*/ 1462 w 1833"/>
              <a:gd name="T59" fmla="*/ 2089 h 2225"/>
              <a:gd name="T60" fmla="*/ 1748 w 1833"/>
              <a:gd name="T61" fmla="*/ 2039 h 2225"/>
              <a:gd name="T62" fmla="*/ 1748 w 1833"/>
              <a:gd name="T63" fmla="*/ 1974 h 2225"/>
              <a:gd name="T64" fmla="*/ 1462 w 1833"/>
              <a:gd name="T65" fmla="*/ 1924 h 2225"/>
              <a:gd name="T66" fmla="*/ 1748 w 1833"/>
              <a:gd name="T67" fmla="*/ 1974 h 2225"/>
              <a:gd name="T68" fmla="*/ 1738 w 1833"/>
              <a:gd name="T69" fmla="*/ 1766 h 2225"/>
              <a:gd name="T70" fmla="*/ 650 w 1833"/>
              <a:gd name="T71" fmla="*/ 592 h 2225"/>
              <a:gd name="T72" fmla="*/ 1296 w 1833"/>
              <a:gd name="T73" fmla="*/ 113 h 2225"/>
              <a:gd name="T74" fmla="*/ 537 w 1833"/>
              <a:gd name="T75" fmla="*/ 113 h 2225"/>
              <a:gd name="T76" fmla="*/ 603 w 1833"/>
              <a:gd name="T77" fmla="*/ 113 h 2225"/>
              <a:gd name="T78" fmla="*/ 1231 w 1833"/>
              <a:gd name="T79" fmla="*/ 113 h 2225"/>
              <a:gd name="T80" fmla="*/ 650 w 1833"/>
              <a:gd name="T81" fmla="*/ 526 h 2225"/>
              <a:gd name="T82" fmla="*/ 405 w 1833"/>
              <a:gd name="T83" fmla="*/ 902 h 2225"/>
              <a:gd name="T84" fmla="*/ 803 w 1833"/>
              <a:gd name="T85" fmla="*/ 1101 h 2225"/>
              <a:gd name="T86" fmla="*/ 882 w 1833"/>
              <a:gd name="T87" fmla="*/ 1250 h 2225"/>
              <a:gd name="T88" fmla="*/ 1031 w 1833"/>
              <a:gd name="T89" fmla="*/ 1171 h 2225"/>
              <a:gd name="T90" fmla="*/ 952 w 1833"/>
              <a:gd name="T91" fmla="*/ 1021 h 2225"/>
              <a:gd name="T92" fmla="*/ 1457 w 1833"/>
              <a:gd name="T93" fmla="*/ 874 h 2225"/>
              <a:gd name="T94" fmla="*/ 1303 w 1833"/>
              <a:gd name="T95" fmla="*/ 652 h 2225"/>
              <a:gd name="T96" fmla="*/ 530 w 1833"/>
              <a:gd name="T97" fmla="*/ 652 h 2225"/>
              <a:gd name="T98" fmla="*/ 377 w 1833"/>
              <a:gd name="T99" fmla="*/ 874 h 2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833" h="2225">
                <a:moveTo>
                  <a:pt x="1093" y="1413"/>
                </a:moveTo>
                <a:cubicBezTo>
                  <a:pt x="952" y="1413"/>
                  <a:pt x="952" y="1413"/>
                  <a:pt x="952" y="1413"/>
                </a:cubicBezTo>
                <a:cubicBezTo>
                  <a:pt x="952" y="1301"/>
                  <a:pt x="952" y="1301"/>
                  <a:pt x="952" y="1301"/>
                </a:cubicBezTo>
                <a:cubicBezTo>
                  <a:pt x="940" y="1304"/>
                  <a:pt x="929" y="1305"/>
                  <a:pt x="917" y="1305"/>
                </a:cubicBezTo>
                <a:cubicBezTo>
                  <a:pt x="905" y="1305"/>
                  <a:pt x="893" y="1304"/>
                  <a:pt x="882" y="1301"/>
                </a:cubicBezTo>
                <a:cubicBezTo>
                  <a:pt x="882" y="1413"/>
                  <a:pt x="882" y="1413"/>
                  <a:pt x="882" y="1413"/>
                </a:cubicBezTo>
                <a:cubicBezTo>
                  <a:pt x="740" y="1413"/>
                  <a:pt x="740" y="1413"/>
                  <a:pt x="740" y="1413"/>
                </a:cubicBezTo>
                <a:cubicBezTo>
                  <a:pt x="705" y="1413"/>
                  <a:pt x="677" y="1441"/>
                  <a:pt x="677" y="1476"/>
                </a:cubicBezTo>
                <a:cubicBezTo>
                  <a:pt x="677" y="2162"/>
                  <a:pt x="677" y="2162"/>
                  <a:pt x="677" y="2162"/>
                </a:cubicBezTo>
                <a:cubicBezTo>
                  <a:pt x="677" y="2197"/>
                  <a:pt x="705" y="2225"/>
                  <a:pt x="740" y="2225"/>
                </a:cubicBezTo>
                <a:cubicBezTo>
                  <a:pt x="1093" y="2225"/>
                  <a:pt x="1093" y="2225"/>
                  <a:pt x="1093" y="2225"/>
                </a:cubicBezTo>
                <a:cubicBezTo>
                  <a:pt x="1128" y="2225"/>
                  <a:pt x="1156" y="2197"/>
                  <a:pt x="1156" y="2162"/>
                </a:cubicBezTo>
                <a:cubicBezTo>
                  <a:pt x="1156" y="1476"/>
                  <a:pt x="1156" y="1476"/>
                  <a:pt x="1156" y="1476"/>
                </a:cubicBezTo>
                <a:cubicBezTo>
                  <a:pt x="1156" y="1441"/>
                  <a:pt x="1128" y="1413"/>
                  <a:pt x="1093" y="1413"/>
                </a:cubicBezTo>
                <a:close/>
                <a:moveTo>
                  <a:pt x="1071" y="2089"/>
                </a:moveTo>
                <a:cubicBezTo>
                  <a:pt x="785" y="2089"/>
                  <a:pt x="785" y="2089"/>
                  <a:pt x="785" y="2089"/>
                </a:cubicBezTo>
                <a:cubicBezTo>
                  <a:pt x="771" y="2089"/>
                  <a:pt x="760" y="2078"/>
                  <a:pt x="760" y="2064"/>
                </a:cubicBezTo>
                <a:cubicBezTo>
                  <a:pt x="760" y="2050"/>
                  <a:pt x="771" y="2039"/>
                  <a:pt x="785" y="2039"/>
                </a:cubicBezTo>
                <a:cubicBezTo>
                  <a:pt x="1071" y="2039"/>
                  <a:pt x="1071" y="2039"/>
                  <a:pt x="1071" y="2039"/>
                </a:cubicBezTo>
                <a:cubicBezTo>
                  <a:pt x="1085" y="2039"/>
                  <a:pt x="1096" y="2050"/>
                  <a:pt x="1096" y="2064"/>
                </a:cubicBezTo>
                <a:cubicBezTo>
                  <a:pt x="1096" y="2078"/>
                  <a:pt x="1085" y="2089"/>
                  <a:pt x="1071" y="2089"/>
                </a:cubicBezTo>
                <a:close/>
                <a:moveTo>
                  <a:pt x="1071" y="1974"/>
                </a:moveTo>
                <a:cubicBezTo>
                  <a:pt x="785" y="1974"/>
                  <a:pt x="785" y="1974"/>
                  <a:pt x="785" y="1974"/>
                </a:cubicBezTo>
                <a:cubicBezTo>
                  <a:pt x="771" y="1974"/>
                  <a:pt x="760" y="1963"/>
                  <a:pt x="760" y="1949"/>
                </a:cubicBezTo>
                <a:cubicBezTo>
                  <a:pt x="760" y="1935"/>
                  <a:pt x="771" y="1924"/>
                  <a:pt x="785" y="1924"/>
                </a:cubicBezTo>
                <a:cubicBezTo>
                  <a:pt x="1071" y="1924"/>
                  <a:pt x="1071" y="1924"/>
                  <a:pt x="1071" y="1924"/>
                </a:cubicBezTo>
                <a:cubicBezTo>
                  <a:pt x="1085" y="1924"/>
                  <a:pt x="1096" y="1935"/>
                  <a:pt x="1096" y="1949"/>
                </a:cubicBezTo>
                <a:cubicBezTo>
                  <a:pt x="1096" y="1963"/>
                  <a:pt x="1085" y="1974"/>
                  <a:pt x="1071" y="1974"/>
                </a:cubicBezTo>
                <a:close/>
                <a:moveTo>
                  <a:pt x="1061" y="1836"/>
                </a:moveTo>
                <a:cubicBezTo>
                  <a:pt x="1042" y="1836"/>
                  <a:pt x="1026" y="1820"/>
                  <a:pt x="1026" y="1801"/>
                </a:cubicBezTo>
                <a:cubicBezTo>
                  <a:pt x="1026" y="1782"/>
                  <a:pt x="1042" y="1766"/>
                  <a:pt x="1061" y="1766"/>
                </a:cubicBezTo>
                <a:cubicBezTo>
                  <a:pt x="1081" y="1766"/>
                  <a:pt x="1096" y="1782"/>
                  <a:pt x="1096" y="1801"/>
                </a:cubicBezTo>
                <a:cubicBezTo>
                  <a:pt x="1096" y="1820"/>
                  <a:pt x="1081" y="1836"/>
                  <a:pt x="1061" y="1836"/>
                </a:cubicBezTo>
                <a:close/>
                <a:moveTo>
                  <a:pt x="416" y="1413"/>
                </a:moveTo>
                <a:cubicBezTo>
                  <a:pt x="260" y="1413"/>
                  <a:pt x="260" y="1413"/>
                  <a:pt x="260" y="1413"/>
                </a:cubicBezTo>
                <a:cubicBezTo>
                  <a:pt x="260" y="1329"/>
                  <a:pt x="260" y="1329"/>
                  <a:pt x="260" y="1329"/>
                </a:cubicBezTo>
                <a:cubicBezTo>
                  <a:pt x="260" y="1242"/>
                  <a:pt x="331" y="1171"/>
                  <a:pt x="418" y="1171"/>
                </a:cubicBezTo>
                <a:cubicBezTo>
                  <a:pt x="751" y="1171"/>
                  <a:pt x="751" y="1171"/>
                  <a:pt x="751" y="1171"/>
                </a:cubicBezTo>
                <a:cubicBezTo>
                  <a:pt x="749" y="1159"/>
                  <a:pt x="748" y="1148"/>
                  <a:pt x="748" y="1136"/>
                </a:cubicBezTo>
                <a:cubicBezTo>
                  <a:pt x="748" y="1124"/>
                  <a:pt x="749" y="1112"/>
                  <a:pt x="751" y="1101"/>
                </a:cubicBezTo>
                <a:cubicBezTo>
                  <a:pt x="418" y="1101"/>
                  <a:pt x="418" y="1101"/>
                  <a:pt x="418" y="1101"/>
                </a:cubicBezTo>
                <a:cubicBezTo>
                  <a:pt x="293" y="1101"/>
                  <a:pt x="190" y="1203"/>
                  <a:pt x="190" y="1329"/>
                </a:cubicBezTo>
                <a:cubicBezTo>
                  <a:pt x="190" y="1413"/>
                  <a:pt x="190" y="1413"/>
                  <a:pt x="190" y="1413"/>
                </a:cubicBezTo>
                <a:cubicBezTo>
                  <a:pt x="63" y="1413"/>
                  <a:pt x="63" y="1413"/>
                  <a:pt x="63" y="1413"/>
                </a:cubicBezTo>
                <a:cubicBezTo>
                  <a:pt x="28" y="1413"/>
                  <a:pt x="0" y="1441"/>
                  <a:pt x="0" y="1476"/>
                </a:cubicBezTo>
                <a:cubicBezTo>
                  <a:pt x="0" y="2162"/>
                  <a:pt x="0" y="2162"/>
                  <a:pt x="0" y="2162"/>
                </a:cubicBezTo>
                <a:cubicBezTo>
                  <a:pt x="0" y="2197"/>
                  <a:pt x="28" y="2225"/>
                  <a:pt x="63" y="2225"/>
                </a:cubicBezTo>
                <a:cubicBezTo>
                  <a:pt x="416" y="2225"/>
                  <a:pt x="416" y="2225"/>
                  <a:pt x="416" y="2225"/>
                </a:cubicBezTo>
                <a:cubicBezTo>
                  <a:pt x="451" y="2225"/>
                  <a:pt x="480" y="2197"/>
                  <a:pt x="480" y="2162"/>
                </a:cubicBezTo>
                <a:cubicBezTo>
                  <a:pt x="480" y="1476"/>
                  <a:pt x="480" y="1476"/>
                  <a:pt x="480" y="1476"/>
                </a:cubicBezTo>
                <a:cubicBezTo>
                  <a:pt x="480" y="1441"/>
                  <a:pt x="451" y="1413"/>
                  <a:pt x="416" y="1413"/>
                </a:cubicBezTo>
                <a:close/>
                <a:moveTo>
                  <a:pt x="394" y="2089"/>
                </a:moveTo>
                <a:cubicBezTo>
                  <a:pt x="108" y="2089"/>
                  <a:pt x="108" y="2089"/>
                  <a:pt x="108" y="2089"/>
                </a:cubicBezTo>
                <a:cubicBezTo>
                  <a:pt x="94" y="2089"/>
                  <a:pt x="83" y="2078"/>
                  <a:pt x="83" y="2064"/>
                </a:cubicBezTo>
                <a:cubicBezTo>
                  <a:pt x="83" y="2050"/>
                  <a:pt x="94" y="2039"/>
                  <a:pt x="108" y="2039"/>
                </a:cubicBezTo>
                <a:cubicBezTo>
                  <a:pt x="394" y="2039"/>
                  <a:pt x="394" y="2039"/>
                  <a:pt x="394" y="2039"/>
                </a:cubicBezTo>
                <a:cubicBezTo>
                  <a:pt x="408" y="2039"/>
                  <a:pt x="419" y="2050"/>
                  <a:pt x="419" y="2064"/>
                </a:cubicBezTo>
                <a:cubicBezTo>
                  <a:pt x="419" y="2078"/>
                  <a:pt x="408" y="2089"/>
                  <a:pt x="394" y="2089"/>
                </a:cubicBezTo>
                <a:close/>
                <a:moveTo>
                  <a:pt x="394" y="1974"/>
                </a:moveTo>
                <a:cubicBezTo>
                  <a:pt x="108" y="1974"/>
                  <a:pt x="108" y="1974"/>
                  <a:pt x="108" y="1974"/>
                </a:cubicBezTo>
                <a:cubicBezTo>
                  <a:pt x="94" y="1974"/>
                  <a:pt x="83" y="1963"/>
                  <a:pt x="83" y="1949"/>
                </a:cubicBezTo>
                <a:cubicBezTo>
                  <a:pt x="83" y="1935"/>
                  <a:pt x="94" y="1924"/>
                  <a:pt x="108" y="1924"/>
                </a:cubicBezTo>
                <a:cubicBezTo>
                  <a:pt x="394" y="1924"/>
                  <a:pt x="394" y="1924"/>
                  <a:pt x="394" y="1924"/>
                </a:cubicBezTo>
                <a:cubicBezTo>
                  <a:pt x="408" y="1924"/>
                  <a:pt x="419" y="1935"/>
                  <a:pt x="419" y="1949"/>
                </a:cubicBezTo>
                <a:cubicBezTo>
                  <a:pt x="419" y="1963"/>
                  <a:pt x="408" y="1974"/>
                  <a:pt x="394" y="1974"/>
                </a:cubicBezTo>
                <a:close/>
                <a:moveTo>
                  <a:pt x="384" y="1836"/>
                </a:moveTo>
                <a:cubicBezTo>
                  <a:pt x="365" y="1836"/>
                  <a:pt x="350" y="1820"/>
                  <a:pt x="350" y="1801"/>
                </a:cubicBezTo>
                <a:cubicBezTo>
                  <a:pt x="350" y="1782"/>
                  <a:pt x="365" y="1766"/>
                  <a:pt x="384" y="1766"/>
                </a:cubicBezTo>
                <a:cubicBezTo>
                  <a:pt x="404" y="1766"/>
                  <a:pt x="419" y="1782"/>
                  <a:pt x="419" y="1801"/>
                </a:cubicBezTo>
                <a:cubicBezTo>
                  <a:pt x="419" y="1820"/>
                  <a:pt x="404" y="1836"/>
                  <a:pt x="384" y="1836"/>
                </a:cubicBezTo>
                <a:close/>
                <a:moveTo>
                  <a:pt x="1770" y="1413"/>
                </a:moveTo>
                <a:cubicBezTo>
                  <a:pt x="1643" y="1413"/>
                  <a:pt x="1643" y="1413"/>
                  <a:pt x="1643" y="1413"/>
                </a:cubicBezTo>
                <a:cubicBezTo>
                  <a:pt x="1643" y="1329"/>
                  <a:pt x="1643" y="1329"/>
                  <a:pt x="1643" y="1329"/>
                </a:cubicBezTo>
                <a:cubicBezTo>
                  <a:pt x="1643" y="1203"/>
                  <a:pt x="1541" y="1101"/>
                  <a:pt x="1415" y="1101"/>
                </a:cubicBezTo>
                <a:cubicBezTo>
                  <a:pt x="1082" y="1101"/>
                  <a:pt x="1082" y="1101"/>
                  <a:pt x="1082" y="1101"/>
                </a:cubicBezTo>
                <a:cubicBezTo>
                  <a:pt x="1085" y="1112"/>
                  <a:pt x="1086" y="1124"/>
                  <a:pt x="1086" y="1136"/>
                </a:cubicBezTo>
                <a:cubicBezTo>
                  <a:pt x="1086" y="1148"/>
                  <a:pt x="1085" y="1159"/>
                  <a:pt x="1082" y="1171"/>
                </a:cubicBezTo>
                <a:cubicBezTo>
                  <a:pt x="1415" y="1171"/>
                  <a:pt x="1415" y="1171"/>
                  <a:pt x="1415" y="1171"/>
                </a:cubicBezTo>
                <a:cubicBezTo>
                  <a:pt x="1503" y="1171"/>
                  <a:pt x="1574" y="1242"/>
                  <a:pt x="1574" y="1329"/>
                </a:cubicBezTo>
                <a:cubicBezTo>
                  <a:pt x="1574" y="1413"/>
                  <a:pt x="1574" y="1413"/>
                  <a:pt x="1574" y="1413"/>
                </a:cubicBezTo>
                <a:cubicBezTo>
                  <a:pt x="1417" y="1413"/>
                  <a:pt x="1417" y="1413"/>
                  <a:pt x="1417" y="1413"/>
                </a:cubicBezTo>
                <a:cubicBezTo>
                  <a:pt x="1382" y="1413"/>
                  <a:pt x="1354" y="1441"/>
                  <a:pt x="1354" y="1476"/>
                </a:cubicBezTo>
                <a:cubicBezTo>
                  <a:pt x="1354" y="2162"/>
                  <a:pt x="1354" y="2162"/>
                  <a:pt x="1354" y="2162"/>
                </a:cubicBezTo>
                <a:cubicBezTo>
                  <a:pt x="1354" y="2197"/>
                  <a:pt x="1382" y="2225"/>
                  <a:pt x="1417" y="2225"/>
                </a:cubicBezTo>
                <a:cubicBezTo>
                  <a:pt x="1770" y="2225"/>
                  <a:pt x="1770" y="2225"/>
                  <a:pt x="1770" y="2225"/>
                </a:cubicBezTo>
                <a:cubicBezTo>
                  <a:pt x="1805" y="2225"/>
                  <a:pt x="1833" y="2197"/>
                  <a:pt x="1833" y="2162"/>
                </a:cubicBezTo>
                <a:cubicBezTo>
                  <a:pt x="1833" y="1476"/>
                  <a:pt x="1833" y="1476"/>
                  <a:pt x="1833" y="1476"/>
                </a:cubicBezTo>
                <a:cubicBezTo>
                  <a:pt x="1833" y="1441"/>
                  <a:pt x="1805" y="1413"/>
                  <a:pt x="1770" y="1413"/>
                </a:cubicBezTo>
                <a:close/>
                <a:moveTo>
                  <a:pt x="1748" y="2089"/>
                </a:moveTo>
                <a:cubicBezTo>
                  <a:pt x="1462" y="2089"/>
                  <a:pt x="1462" y="2089"/>
                  <a:pt x="1462" y="2089"/>
                </a:cubicBezTo>
                <a:cubicBezTo>
                  <a:pt x="1448" y="2089"/>
                  <a:pt x="1437" y="2078"/>
                  <a:pt x="1437" y="2064"/>
                </a:cubicBezTo>
                <a:cubicBezTo>
                  <a:pt x="1437" y="2050"/>
                  <a:pt x="1448" y="2039"/>
                  <a:pt x="1462" y="2039"/>
                </a:cubicBezTo>
                <a:cubicBezTo>
                  <a:pt x="1748" y="2039"/>
                  <a:pt x="1748" y="2039"/>
                  <a:pt x="1748" y="2039"/>
                </a:cubicBezTo>
                <a:cubicBezTo>
                  <a:pt x="1762" y="2039"/>
                  <a:pt x="1773" y="2050"/>
                  <a:pt x="1773" y="2064"/>
                </a:cubicBezTo>
                <a:cubicBezTo>
                  <a:pt x="1773" y="2078"/>
                  <a:pt x="1762" y="2089"/>
                  <a:pt x="1748" y="2089"/>
                </a:cubicBezTo>
                <a:close/>
                <a:moveTo>
                  <a:pt x="1748" y="1974"/>
                </a:moveTo>
                <a:cubicBezTo>
                  <a:pt x="1462" y="1974"/>
                  <a:pt x="1462" y="1974"/>
                  <a:pt x="1462" y="1974"/>
                </a:cubicBezTo>
                <a:cubicBezTo>
                  <a:pt x="1448" y="1974"/>
                  <a:pt x="1437" y="1963"/>
                  <a:pt x="1437" y="1949"/>
                </a:cubicBezTo>
                <a:cubicBezTo>
                  <a:pt x="1437" y="1935"/>
                  <a:pt x="1448" y="1924"/>
                  <a:pt x="1462" y="1924"/>
                </a:cubicBezTo>
                <a:cubicBezTo>
                  <a:pt x="1748" y="1924"/>
                  <a:pt x="1748" y="1924"/>
                  <a:pt x="1748" y="1924"/>
                </a:cubicBezTo>
                <a:cubicBezTo>
                  <a:pt x="1762" y="1924"/>
                  <a:pt x="1773" y="1935"/>
                  <a:pt x="1773" y="1949"/>
                </a:cubicBezTo>
                <a:cubicBezTo>
                  <a:pt x="1773" y="1963"/>
                  <a:pt x="1762" y="1974"/>
                  <a:pt x="1748" y="1974"/>
                </a:cubicBezTo>
                <a:close/>
                <a:moveTo>
                  <a:pt x="1738" y="1836"/>
                </a:moveTo>
                <a:cubicBezTo>
                  <a:pt x="1719" y="1836"/>
                  <a:pt x="1703" y="1820"/>
                  <a:pt x="1703" y="1801"/>
                </a:cubicBezTo>
                <a:cubicBezTo>
                  <a:pt x="1703" y="1782"/>
                  <a:pt x="1719" y="1766"/>
                  <a:pt x="1738" y="1766"/>
                </a:cubicBezTo>
                <a:cubicBezTo>
                  <a:pt x="1757" y="1766"/>
                  <a:pt x="1773" y="1782"/>
                  <a:pt x="1773" y="1801"/>
                </a:cubicBezTo>
                <a:cubicBezTo>
                  <a:pt x="1773" y="1820"/>
                  <a:pt x="1757" y="1836"/>
                  <a:pt x="1738" y="1836"/>
                </a:cubicBezTo>
                <a:close/>
                <a:moveTo>
                  <a:pt x="650" y="592"/>
                </a:moveTo>
                <a:cubicBezTo>
                  <a:pt x="1184" y="592"/>
                  <a:pt x="1184" y="592"/>
                  <a:pt x="1184" y="592"/>
                </a:cubicBezTo>
                <a:cubicBezTo>
                  <a:pt x="1246" y="592"/>
                  <a:pt x="1296" y="541"/>
                  <a:pt x="1296" y="479"/>
                </a:cubicBezTo>
                <a:cubicBezTo>
                  <a:pt x="1296" y="113"/>
                  <a:pt x="1296" y="113"/>
                  <a:pt x="1296" y="113"/>
                </a:cubicBezTo>
                <a:cubicBezTo>
                  <a:pt x="1296" y="51"/>
                  <a:pt x="1246" y="0"/>
                  <a:pt x="1184" y="0"/>
                </a:cubicBezTo>
                <a:cubicBezTo>
                  <a:pt x="650" y="0"/>
                  <a:pt x="650" y="0"/>
                  <a:pt x="650" y="0"/>
                </a:cubicBezTo>
                <a:cubicBezTo>
                  <a:pt x="588" y="0"/>
                  <a:pt x="537" y="51"/>
                  <a:pt x="537" y="113"/>
                </a:cubicBezTo>
                <a:cubicBezTo>
                  <a:pt x="537" y="479"/>
                  <a:pt x="537" y="479"/>
                  <a:pt x="537" y="479"/>
                </a:cubicBezTo>
                <a:cubicBezTo>
                  <a:pt x="537" y="541"/>
                  <a:pt x="588" y="592"/>
                  <a:pt x="650" y="592"/>
                </a:cubicBezTo>
                <a:close/>
                <a:moveTo>
                  <a:pt x="603" y="113"/>
                </a:moveTo>
                <a:cubicBezTo>
                  <a:pt x="603" y="87"/>
                  <a:pt x="624" y="66"/>
                  <a:pt x="650" y="66"/>
                </a:cubicBezTo>
                <a:cubicBezTo>
                  <a:pt x="1184" y="66"/>
                  <a:pt x="1184" y="66"/>
                  <a:pt x="1184" y="66"/>
                </a:cubicBezTo>
                <a:cubicBezTo>
                  <a:pt x="1210" y="66"/>
                  <a:pt x="1231" y="87"/>
                  <a:pt x="1231" y="113"/>
                </a:cubicBezTo>
                <a:cubicBezTo>
                  <a:pt x="1231" y="479"/>
                  <a:pt x="1231" y="479"/>
                  <a:pt x="1231" y="479"/>
                </a:cubicBezTo>
                <a:cubicBezTo>
                  <a:pt x="1231" y="505"/>
                  <a:pt x="1210" y="526"/>
                  <a:pt x="1184" y="526"/>
                </a:cubicBezTo>
                <a:cubicBezTo>
                  <a:pt x="650" y="526"/>
                  <a:pt x="650" y="526"/>
                  <a:pt x="650" y="526"/>
                </a:cubicBezTo>
                <a:cubicBezTo>
                  <a:pt x="624" y="526"/>
                  <a:pt x="603" y="505"/>
                  <a:pt x="603" y="479"/>
                </a:cubicBezTo>
                <a:lnTo>
                  <a:pt x="603" y="113"/>
                </a:lnTo>
                <a:close/>
                <a:moveTo>
                  <a:pt x="405" y="902"/>
                </a:moveTo>
                <a:cubicBezTo>
                  <a:pt x="882" y="902"/>
                  <a:pt x="882" y="902"/>
                  <a:pt x="882" y="902"/>
                </a:cubicBezTo>
                <a:cubicBezTo>
                  <a:pt x="882" y="1021"/>
                  <a:pt x="882" y="1021"/>
                  <a:pt x="882" y="1021"/>
                </a:cubicBezTo>
                <a:cubicBezTo>
                  <a:pt x="844" y="1033"/>
                  <a:pt x="814" y="1063"/>
                  <a:pt x="803" y="1101"/>
                </a:cubicBezTo>
                <a:cubicBezTo>
                  <a:pt x="799" y="1112"/>
                  <a:pt x="797" y="1124"/>
                  <a:pt x="797" y="1136"/>
                </a:cubicBezTo>
                <a:cubicBezTo>
                  <a:pt x="797" y="1148"/>
                  <a:pt x="799" y="1160"/>
                  <a:pt x="803" y="1171"/>
                </a:cubicBezTo>
                <a:cubicBezTo>
                  <a:pt x="814" y="1209"/>
                  <a:pt x="844" y="1238"/>
                  <a:pt x="882" y="1250"/>
                </a:cubicBezTo>
                <a:cubicBezTo>
                  <a:pt x="893" y="1253"/>
                  <a:pt x="905" y="1255"/>
                  <a:pt x="917" y="1255"/>
                </a:cubicBezTo>
                <a:cubicBezTo>
                  <a:pt x="929" y="1255"/>
                  <a:pt x="941" y="1253"/>
                  <a:pt x="952" y="1250"/>
                </a:cubicBezTo>
                <a:cubicBezTo>
                  <a:pt x="990" y="1238"/>
                  <a:pt x="1020" y="1209"/>
                  <a:pt x="1031" y="1171"/>
                </a:cubicBezTo>
                <a:cubicBezTo>
                  <a:pt x="1034" y="1160"/>
                  <a:pt x="1036" y="1148"/>
                  <a:pt x="1036" y="1136"/>
                </a:cubicBezTo>
                <a:cubicBezTo>
                  <a:pt x="1036" y="1124"/>
                  <a:pt x="1034" y="1112"/>
                  <a:pt x="1031" y="1101"/>
                </a:cubicBezTo>
                <a:cubicBezTo>
                  <a:pt x="1019" y="1063"/>
                  <a:pt x="990" y="1033"/>
                  <a:pt x="952" y="1021"/>
                </a:cubicBezTo>
                <a:cubicBezTo>
                  <a:pt x="952" y="902"/>
                  <a:pt x="952" y="902"/>
                  <a:pt x="952" y="902"/>
                </a:cubicBezTo>
                <a:cubicBezTo>
                  <a:pt x="1429" y="902"/>
                  <a:pt x="1429" y="902"/>
                  <a:pt x="1429" y="902"/>
                </a:cubicBezTo>
                <a:cubicBezTo>
                  <a:pt x="1444" y="902"/>
                  <a:pt x="1457" y="889"/>
                  <a:pt x="1457" y="874"/>
                </a:cubicBezTo>
                <a:cubicBezTo>
                  <a:pt x="1457" y="861"/>
                  <a:pt x="1457" y="861"/>
                  <a:pt x="1457" y="861"/>
                </a:cubicBezTo>
                <a:cubicBezTo>
                  <a:pt x="1457" y="845"/>
                  <a:pt x="1449" y="823"/>
                  <a:pt x="1439" y="811"/>
                </a:cubicBezTo>
                <a:cubicBezTo>
                  <a:pt x="1303" y="652"/>
                  <a:pt x="1303" y="652"/>
                  <a:pt x="1303" y="652"/>
                </a:cubicBezTo>
                <a:cubicBezTo>
                  <a:pt x="1293" y="640"/>
                  <a:pt x="1273" y="631"/>
                  <a:pt x="1257" y="631"/>
                </a:cubicBezTo>
                <a:cubicBezTo>
                  <a:pt x="577" y="631"/>
                  <a:pt x="577" y="631"/>
                  <a:pt x="577" y="631"/>
                </a:cubicBezTo>
                <a:cubicBezTo>
                  <a:pt x="561" y="631"/>
                  <a:pt x="540" y="640"/>
                  <a:pt x="530" y="652"/>
                </a:cubicBezTo>
                <a:cubicBezTo>
                  <a:pt x="395" y="811"/>
                  <a:pt x="395" y="811"/>
                  <a:pt x="395" y="811"/>
                </a:cubicBezTo>
                <a:cubicBezTo>
                  <a:pt x="385" y="823"/>
                  <a:pt x="377" y="845"/>
                  <a:pt x="377" y="861"/>
                </a:cubicBezTo>
                <a:cubicBezTo>
                  <a:pt x="377" y="874"/>
                  <a:pt x="377" y="874"/>
                  <a:pt x="377" y="874"/>
                </a:cubicBezTo>
                <a:cubicBezTo>
                  <a:pt x="377" y="889"/>
                  <a:pt x="389" y="902"/>
                  <a:pt x="405" y="902"/>
                </a:cubicBezTo>
                <a:close/>
              </a:path>
            </a:pathLst>
          </a:custGeom>
          <a:solidFill>
            <a:srgbClr val="EB6100"/>
          </a:solidFill>
          <a:ln>
            <a:noFill/>
          </a:ln>
        </p:spPr>
        <p:txBody>
          <a:bodyPr vert="horz" wrap="square" lIns="82305" tIns="41153" rIns="82305" bIns="41153" numCol="1" anchor="t" anchorCtr="0" compatLnSpc="1">
            <a:prstTxWarp prst="textNoShape">
              <a:avLst/>
            </a:prstTxWarp>
          </a:bodyPr>
          <a:lstStyle/>
          <a:p>
            <a:endParaRPr lang="en-US" sz="1600"/>
          </a:p>
        </p:txBody>
      </p:sp>
      <p:sp>
        <p:nvSpPr>
          <p:cNvPr id="355" name="Freeform 79"/>
          <p:cNvSpPr>
            <a:spLocks noEditPoints="1"/>
          </p:cNvSpPr>
          <p:nvPr/>
        </p:nvSpPr>
        <p:spPr bwMode="black">
          <a:xfrm>
            <a:off x="7168862" y="3206653"/>
            <a:ext cx="852808" cy="1058248"/>
          </a:xfrm>
          <a:custGeom>
            <a:avLst/>
            <a:gdLst>
              <a:gd name="T0" fmla="*/ 277 w 277"/>
              <a:gd name="T1" fmla="*/ 171 h 344"/>
              <a:gd name="T2" fmla="*/ 277 w 277"/>
              <a:gd name="T3" fmla="*/ 251 h 344"/>
              <a:gd name="T4" fmla="*/ 274 w 277"/>
              <a:gd name="T5" fmla="*/ 258 h 344"/>
              <a:gd name="T6" fmla="*/ 251 w 277"/>
              <a:gd name="T7" fmla="*/ 280 h 344"/>
              <a:gd name="T8" fmla="*/ 251 w 277"/>
              <a:gd name="T9" fmla="*/ 295 h 344"/>
              <a:gd name="T10" fmla="*/ 248 w 277"/>
              <a:gd name="T11" fmla="*/ 302 h 344"/>
              <a:gd name="T12" fmla="*/ 241 w 277"/>
              <a:gd name="T13" fmla="*/ 305 h 344"/>
              <a:gd name="T14" fmla="*/ 10 w 277"/>
              <a:gd name="T15" fmla="*/ 305 h 344"/>
              <a:gd name="T16" fmla="*/ 3 w 277"/>
              <a:gd name="T17" fmla="*/ 302 h 344"/>
              <a:gd name="T18" fmla="*/ 0 w 277"/>
              <a:gd name="T19" fmla="*/ 295 h 344"/>
              <a:gd name="T20" fmla="*/ 0 w 277"/>
              <a:gd name="T21" fmla="*/ 9 h 344"/>
              <a:gd name="T22" fmla="*/ 3 w 277"/>
              <a:gd name="T23" fmla="*/ 2 h 344"/>
              <a:gd name="T24" fmla="*/ 10 w 277"/>
              <a:gd name="T25" fmla="*/ 0 h 344"/>
              <a:gd name="T26" fmla="*/ 241 w 277"/>
              <a:gd name="T27" fmla="*/ 0 h 344"/>
              <a:gd name="T28" fmla="*/ 248 w 277"/>
              <a:gd name="T29" fmla="*/ 2 h 344"/>
              <a:gd name="T30" fmla="*/ 251 w 277"/>
              <a:gd name="T31" fmla="*/ 9 h 344"/>
              <a:gd name="T32" fmla="*/ 251 w 277"/>
              <a:gd name="T33" fmla="*/ 143 h 344"/>
              <a:gd name="T34" fmla="*/ 274 w 277"/>
              <a:gd name="T35" fmla="*/ 164 h 344"/>
              <a:gd name="T36" fmla="*/ 277 w 277"/>
              <a:gd name="T37" fmla="*/ 171 h 344"/>
              <a:gd name="T38" fmla="*/ 3 w 277"/>
              <a:gd name="T39" fmla="*/ 2 h 344"/>
              <a:gd name="T40" fmla="*/ 0 w 277"/>
              <a:gd name="T41" fmla="*/ 9 h 344"/>
              <a:gd name="T42" fmla="*/ 0 w 277"/>
              <a:gd name="T43" fmla="*/ 295 h 344"/>
              <a:gd name="T44" fmla="*/ 3 w 277"/>
              <a:gd name="T45" fmla="*/ 302 h 344"/>
              <a:gd name="T46" fmla="*/ 10 w 277"/>
              <a:gd name="T47" fmla="*/ 305 h 344"/>
              <a:gd name="T48" fmla="*/ 199 w 277"/>
              <a:gd name="T49" fmla="*/ 305 h 344"/>
              <a:gd name="T50" fmla="*/ 199 w 277"/>
              <a:gd name="T51" fmla="*/ 191 h 344"/>
              <a:gd name="T52" fmla="*/ 216 w 277"/>
              <a:gd name="T53" fmla="*/ 171 h 344"/>
              <a:gd name="T54" fmla="*/ 222 w 277"/>
              <a:gd name="T55" fmla="*/ 155 h 344"/>
              <a:gd name="T56" fmla="*/ 222 w 277"/>
              <a:gd name="T57" fmla="*/ 56 h 344"/>
              <a:gd name="T58" fmla="*/ 202 w 277"/>
              <a:gd name="T59" fmla="*/ 32 h 344"/>
              <a:gd name="T60" fmla="*/ 31 w 277"/>
              <a:gd name="T61" fmla="*/ 0 h 344"/>
              <a:gd name="T62" fmla="*/ 10 w 277"/>
              <a:gd name="T63" fmla="*/ 0 h 344"/>
              <a:gd name="T64" fmla="*/ 3 w 277"/>
              <a:gd name="T65" fmla="*/ 2 h 344"/>
              <a:gd name="T66" fmla="*/ 200 w 277"/>
              <a:gd name="T67" fmla="*/ 47 h 344"/>
              <a:gd name="T68" fmla="*/ 11 w 277"/>
              <a:gd name="T69" fmla="*/ 11 h 344"/>
              <a:gd name="T70" fmla="*/ 4 w 277"/>
              <a:gd name="T71" fmla="*/ 13 h 344"/>
              <a:gd name="T72" fmla="*/ 0 w 277"/>
              <a:gd name="T73" fmla="*/ 20 h 344"/>
              <a:gd name="T74" fmla="*/ 0 w 277"/>
              <a:gd name="T75" fmla="*/ 302 h 344"/>
              <a:gd name="T76" fmla="*/ 8 w 277"/>
              <a:gd name="T77" fmla="*/ 311 h 344"/>
              <a:gd name="T78" fmla="*/ 173 w 277"/>
              <a:gd name="T79" fmla="*/ 343 h 344"/>
              <a:gd name="T80" fmla="*/ 181 w 277"/>
              <a:gd name="T81" fmla="*/ 341 h 344"/>
              <a:gd name="T82" fmla="*/ 184 w 277"/>
              <a:gd name="T83" fmla="*/ 334 h 344"/>
              <a:gd name="T84" fmla="*/ 184 w 277"/>
              <a:gd name="T85" fmla="*/ 185 h 344"/>
              <a:gd name="T86" fmla="*/ 205 w 277"/>
              <a:gd name="T87" fmla="*/ 161 h 344"/>
              <a:gd name="T88" fmla="*/ 207 w 277"/>
              <a:gd name="T89" fmla="*/ 155 h 344"/>
              <a:gd name="T90" fmla="*/ 207 w 277"/>
              <a:gd name="T91" fmla="*/ 56 h 344"/>
              <a:gd name="T92" fmla="*/ 200 w 277"/>
              <a:gd name="T93" fmla="*/ 47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77" h="344">
                <a:moveTo>
                  <a:pt x="277" y="171"/>
                </a:moveTo>
                <a:cubicBezTo>
                  <a:pt x="277" y="251"/>
                  <a:pt x="277" y="251"/>
                  <a:pt x="277" y="251"/>
                </a:cubicBezTo>
                <a:cubicBezTo>
                  <a:pt x="277" y="254"/>
                  <a:pt x="276" y="256"/>
                  <a:pt x="274" y="258"/>
                </a:cubicBezTo>
                <a:cubicBezTo>
                  <a:pt x="251" y="280"/>
                  <a:pt x="251" y="280"/>
                  <a:pt x="251" y="280"/>
                </a:cubicBezTo>
                <a:cubicBezTo>
                  <a:pt x="251" y="295"/>
                  <a:pt x="251" y="295"/>
                  <a:pt x="251" y="295"/>
                </a:cubicBezTo>
                <a:cubicBezTo>
                  <a:pt x="251" y="298"/>
                  <a:pt x="250" y="300"/>
                  <a:pt x="248" y="302"/>
                </a:cubicBezTo>
                <a:cubicBezTo>
                  <a:pt x="246" y="304"/>
                  <a:pt x="244" y="305"/>
                  <a:pt x="241" y="305"/>
                </a:cubicBezTo>
                <a:cubicBezTo>
                  <a:pt x="10" y="305"/>
                  <a:pt x="10" y="305"/>
                  <a:pt x="10" y="305"/>
                </a:cubicBezTo>
                <a:cubicBezTo>
                  <a:pt x="7" y="305"/>
                  <a:pt x="5" y="304"/>
                  <a:pt x="3" y="302"/>
                </a:cubicBezTo>
                <a:cubicBezTo>
                  <a:pt x="1" y="300"/>
                  <a:pt x="0" y="298"/>
                  <a:pt x="0" y="295"/>
                </a:cubicBezTo>
                <a:cubicBezTo>
                  <a:pt x="0" y="9"/>
                  <a:pt x="0" y="9"/>
                  <a:pt x="0" y="9"/>
                </a:cubicBezTo>
                <a:cubicBezTo>
                  <a:pt x="0" y="6"/>
                  <a:pt x="1" y="4"/>
                  <a:pt x="3" y="2"/>
                </a:cubicBezTo>
                <a:cubicBezTo>
                  <a:pt x="5" y="1"/>
                  <a:pt x="7" y="0"/>
                  <a:pt x="10" y="0"/>
                </a:cubicBezTo>
                <a:cubicBezTo>
                  <a:pt x="241" y="0"/>
                  <a:pt x="241" y="0"/>
                  <a:pt x="241" y="0"/>
                </a:cubicBezTo>
                <a:cubicBezTo>
                  <a:pt x="244" y="0"/>
                  <a:pt x="246" y="1"/>
                  <a:pt x="248" y="2"/>
                </a:cubicBezTo>
                <a:cubicBezTo>
                  <a:pt x="250" y="4"/>
                  <a:pt x="251" y="6"/>
                  <a:pt x="251" y="9"/>
                </a:cubicBezTo>
                <a:cubicBezTo>
                  <a:pt x="251" y="143"/>
                  <a:pt x="251" y="143"/>
                  <a:pt x="251" y="143"/>
                </a:cubicBezTo>
                <a:cubicBezTo>
                  <a:pt x="274" y="164"/>
                  <a:pt x="274" y="164"/>
                  <a:pt x="274" y="164"/>
                </a:cubicBezTo>
                <a:cubicBezTo>
                  <a:pt x="276" y="166"/>
                  <a:pt x="277" y="169"/>
                  <a:pt x="277" y="171"/>
                </a:cubicBezTo>
                <a:close/>
                <a:moveTo>
                  <a:pt x="3" y="2"/>
                </a:moveTo>
                <a:cubicBezTo>
                  <a:pt x="1" y="4"/>
                  <a:pt x="0" y="6"/>
                  <a:pt x="0" y="9"/>
                </a:cubicBezTo>
                <a:cubicBezTo>
                  <a:pt x="0" y="295"/>
                  <a:pt x="0" y="295"/>
                  <a:pt x="0" y="295"/>
                </a:cubicBezTo>
                <a:cubicBezTo>
                  <a:pt x="0" y="298"/>
                  <a:pt x="1" y="300"/>
                  <a:pt x="3" y="302"/>
                </a:cubicBezTo>
                <a:cubicBezTo>
                  <a:pt x="5" y="304"/>
                  <a:pt x="7" y="305"/>
                  <a:pt x="10" y="305"/>
                </a:cubicBezTo>
                <a:cubicBezTo>
                  <a:pt x="199" y="305"/>
                  <a:pt x="199" y="305"/>
                  <a:pt x="199" y="305"/>
                </a:cubicBezTo>
                <a:cubicBezTo>
                  <a:pt x="199" y="191"/>
                  <a:pt x="199" y="191"/>
                  <a:pt x="199" y="191"/>
                </a:cubicBezTo>
                <a:cubicBezTo>
                  <a:pt x="204" y="185"/>
                  <a:pt x="216" y="171"/>
                  <a:pt x="216" y="171"/>
                </a:cubicBezTo>
                <a:cubicBezTo>
                  <a:pt x="220" y="166"/>
                  <a:pt x="222" y="161"/>
                  <a:pt x="222" y="155"/>
                </a:cubicBezTo>
                <a:cubicBezTo>
                  <a:pt x="222" y="56"/>
                  <a:pt x="222" y="56"/>
                  <a:pt x="222" y="56"/>
                </a:cubicBezTo>
                <a:cubicBezTo>
                  <a:pt x="222" y="44"/>
                  <a:pt x="214" y="35"/>
                  <a:pt x="202" y="32"/>
                </a:cubicBezTo>
                <a:cubicBezTo>
                  <a:pt x="31" y="0"/>
                  <a:pt x="31" y="0"/>
                  <a:pt x="31" y="0"/>
                </a:cubicBezTo>
                <a:cubicBezTo>
                  <a:pt x="10" y="0"/>
                  <a:pt x="10" y="0"/>
                  <a:pt x="10" y="0"/>
                </a:cubicBezTo>
                <a:cubicBezTo>
                  <a:pt x="7" y="0"/>
                  <a:pt x="5" y="1"/>
                  <a:pt x="3" y="2"/>
                </a:cubicBezTo>
                <a:close/>
                <a:moveTo>
                  <a:pt x="200" y="47"/>
                </a:moveTo>
                <a:cubicBezTo>
                  <a:pt x="11" y="11"/>
                  <a:pt x="11" y="11"/>
                  <a:pt x="11" y="11"/>
                </a:cubicBezTo>
                <a:cubicBezTo>
                  <a:pt x="9" y="10"/>
                  <a:pt x="6" y="11"/>
                  <a:pt x="4" y="13"/>
                </a:cubicBezTo>
                <a:cubicBezTo>
                  <a:pt x="2" y="14"/>
                  <a:pt x="0" y="17"/>
                  <a:pt x="0" y="20"/>
                </a:cubicBezTo>
                <a:cubicBezTo>
                  <a:pt x="0" y="302"/>
                  <a:pt x="0" y="302"/>
                  <a:pt x="0" y="302"/>
                </a:cubicBezTo>
                <a:cubicBezTo>
                  <a:pt x="0" y="307"/>
                  <a:pt x="4" y="311"/>
                  <a:pt x="8" y="311"/>
                </a:cubicBezTo>
                <a:cubicBezTo>
                  <a:pt x="173" y="343"/>
                  <a:pt x="173" y="343"/>
                  <a:pt x="173" y="343"/>
                </a:cubicBezTo>
                <a:cubicBezTo>
                  <a:pt x="176" y="344"/>
                  <a:pt x="179" y="343"/>
                  <a:pt x="181" y="341"/>
                </a:cubicBezTo>
                <a:cubicBezTo>
                  <a:pt x="183" y="339"/>
                  <a:pt x="184" y="337"/>
                  <a:pt x="184" y="334"/>
                </a:cubicBezTo>
                <a:cubicBezTo>
                  <a:pt x="184" y="185"/>
                  <a:pt x="184" y="185"/>
                  <a:pt x="184" y="185"/>
                </a:cubicBezTo>
                <a:cubicBezTo>
                  <a:pt x="205" y="161"/>
                  <a:pt x="205" y="161"/>
                  <a:pt x="205" y="161"/>
                </a:cubicBezTo>
                <a:cubicBezTo>
                  <a:pt x="206" y="159"/>
                  <a:pt x="207" y="157"/>
                  <a:pt x="207" y="155"/>
                </a:cubicBezTo>
                <a:cubicBezTo>
                  <a:pt x="207" y="56"/>
                  <a:pt x="207" y="56"/>
                  <a:pt x="207" y="56"/>
                </a:cubicBezTo>
                <a:cubicBezTo>
                  <a:pt x="207" y="51"/>
                  <a:pt x="204" y="48"/>
                  <a:pt x="200" y="47"/>
                </a:cubicBezTo>
                <a:close/>
              </a:path>
            </a:pathLst>
          </a:custGeom>
          <a:solidFill>
            <a:srgbClr val="EB6100"/>
          </a:solidFill>
          <a:ln>
            <a:noFill/>
          </a:ln>
          <a:extLst/>
        </p:spPr>
        <p:txBody>
          <a:bodyPr vert="horz" wrap="square" lIns="82305" tIns="41153" rIns="82305" bIns="41153" numCol="1" anchor="t" anchorCtr="0" compatLnSpc="1">
            <a:prstTxWarp prst="textNoShape">
              <a:avLst/>
            </a:prstTxWarp>
          </a:bodyPr>
          <a:lstStyle/>
          <a:p>
            <a:endParaRPr lang="en-US" sz="1600"/>
          </a:p>
        </p:txBody>
      </p:sp>
      <p:grpSp>
        <p:nvGrpSpPr>
          <p:cNvPr id="356" name="Group 54"/>
          <p:cNvGrpSpPr/>
          <p:nvPr/>
        </p:nvGrpSpPr>
        <p:grpSpPr bwMode="black">
          <a:xfrm>
            <a:off x="8823635" y="3080269"/>
            <a:ext cx="1367747" cy="1112722"/>
            <a:chOff x="5184775" y="225425"/>
            <a:chExt cx="1500188" cy="1220788"/>
          </a:xfrm>
          <a:solidFill>
            <a:srgbClr val="EB6100"/>
          </a:solidFill>
        </p:grpSpPr>
        <p:sp>
          <p:nvSpPr>
            <p:cNvPr id="357" name="Freeform 86"/>
            <p:cNvSpPr>
              <a:spLocks noEditPoints="1"/>
            </p:cNvSpPr>
            <p:nvPr/>
          </p:nvSpPr>
          <p:spPr bwMode="black">
            <a:xfrm>
              <a:off x="5184775" y="344488"/>
              <a:ext cx="1095375" cy="1101725"/>
            </a:xfrm>
            <a:custGeom>
              <a:avLst/>
              <a:gdLst>
                <a:gd name="T0" fmla="*/ 287 w 292"/>
                <a:gd name="T1" fmla="*/ 113 h 294"/>
                <a:gd name="T2" fmla="*/ 239 w 292"/>
                <a:gd name="T3" fmla="*/ 105 h 294"/>
                <a:gd name="T4" fmla="*/ 252 w 292"/>
                <a:gd name="T5" fmla="*/ 58 h 294"/>
                <a:gd name="T6" fmla="*/ 229 w 292"/>
                <a:gd name="T7" fmla="*/ 32 h 294"/>
                <a:gd name="T8" fmla="*/ 187 w 292"/>
                <a:gd name="T9" fmla="*/ 57 h 294"/>
                <a:gd name="T10" fmla="*/ 167 w 292"/>
                <a:gd name="T11" fmla="*/ 6 h 294"/>
                <a:gd name="T12" fmla="*/ 132 w 292"/>
                <a:gd name="T13" fmla="*/ 0 h 294"/>
                <a:gd name="T14" fmla="*/ 115 w 292"/>
                <a:gd name="T15" fmla="*/ 53 h 294"/>
                <a:gd name="T16" fmla="*/ 72 w 292"/>
                <a:gd name="T17" fmla="*/ 31 h 294"/>
                <a:gd name="T18" fmla="*/ 42 w 292"/>
                <a:gd name="T19" fmla="*/ 49 h 294"/>
                <a:gd name="T20" fmla="*/ 59 w 292"/>
                <a:gd name="T21" fmla="*/ 95 h 294"/>
                <a:gd name="T22" fmla="*/ 12 w 292"/>
                <a:gd name="T23" fmla="*/ 107 h 294"/>
                <a:gd name="T24" fmla="*/ 0 w 292"/>
                <a:gd name="T25" fmla="*/ 140 h 294"/>
                <a:gd name="T26" fmla="*/ 43 w 292"/>
                <a:gd name="T27" fmla="*/ 164 h 294"/>
                <a:gd name="T28" fmla="*/ 14 w 292"/>
                <a:gd name="T29" fmla="*/ 204 h 294"/>
                <a:gd name="T30" fmla="*/ 27 w 292"/>
                <a:gd name="T31" fmla="*/ 237 h 294"/>
                <a:gd name="T32" fmla="*/ 75 w 292"/>
                <a:gd name="T33" fmla="*/ 227 h 294"/>
                <a:gd name="T34" fmla="*/ 79 w 292"/>
                <a:gd name="T35" fmla="*/ 276 h 294"/>
                <a:gd name="T36" fmla="*/ 109 w 292"/>
                <a:gd name="T37" fmla="*/ 293 h 294"/>
                <a:gd name="T38" fmla="*/ 140 w 292"/>
                <a:gd name="T39" fmla="*/ 255 h 294"/>
                <a:gd name="T40" fmla="*/ 152 w 292"/>
                <a:gd name="T41" fmla="*/ 255 h 294"/>
                <a:gd name="T42" fmla="*/ 183 w 292"/>
                <a:gd name="T43" fmla="*/ 293 h 294"/>
                <a:gd name="T44" fmla="*/ 213 w 292"/>
                <a:gd name="T45" fmla="*/ 276 h 294"/>
                <a:gd name="T46" fmla="*/ 217 w 292"/>
                <a:gd name="T47" fmla="*/ 227 h 294"/>
                <a:gd name="T48" fmla="*/ 265 w 292"/>
                <a:gd name="T49" fmla="*/ 237 h 294"/>
                <a:gd name="T50" fmla="*/ 278 w 292"/>
                <a:gd name="T51" fmla="*/ 204 h 294"/>
                <a:gd name="T52" fmla="*/ 249 w 292"/>
                <a:gd name="T53" fmla="*/ 164 h 294"/>
                <a:gd name="T54" fmla="*/ 292 w 292"/>
                <a:gd name="T55" fmla="*/ 140 h 294"/>
                <a:gd name="T56" fmla="*/ 187 w 292"/>
                <a:gd name="T57" fmla="*/ 193 h 294"/>
                <a:gd name="T58" fmla="*/ 105 w 292"/>
                <a:gd name="T59" fmla="*/ 193 h 294"/>
                <a:gd name="T60" fmla="*/ 105 w 292"/>
                <a:gd name="T61" fmla="*/ 111 h 294"/>
                <a:gd name="T62" fmla="*/ 187 w 292"/>
                <a:gd name="T63" fmla="*/ 111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92" h="294">
                  <a:moveTo>
                    <a:pt x="292" y="140"/>
                  </a:moveTo>
                  <a:cubicBezTo>
                    <a:pt x="287" y="113"/>
                    <a:pt x="287" y="113"/>
                    <a:pt x="287" y="113"/>
                  </a:cubicBezTo>
                  <a:cubicBezTo>
                    <a:pt x="286" y="110"/>
                    <a:pt x="284" y="108"/>
                    <a:pt x="280" y="107"/>
                  </a:cubicBezTo>
                  <a:cubicBezTo>
                    <a:pt x="239" y="105"/>
                    <a:pt x="239" y="105"/>
                    <a:pt x="239" y="105"/>
                  </a:cubicBezTo>
                  <a:cubicBezTo>
                    <a:pt x="237" y="102"/>
                    <a:pt x="235" y="98"/>
                    <a:pt x="233" y="95"/>
                  </a:cubicBezTo>
                  <a:cubicBezTo>
                    <a:pt x="252" y="58"/>
                    <a:pt x="252" y="58"/>
                    <a:pt x="252" y="58"/>
                  </a:cubicBezTo>
                  <a:cubicBezTo>
                    <a:pt x="254" y="55"/>
                    <a:pt x="253" y="51"/>
                    <a:pt x="250" y="49"/>
                  </a:cubicBezTo>
                  <a:cubicBezTo>
                    <a:pt x="229" y="32"/>
                    <a:pt x="229" y="32"/>
                    <a:pt x="229" y="32"/>
                  </a:cubicBezTo>
                  <a:cubicBezTo>
                    <a:pt x="227" y="29"/>
                    <a:pt x="223" y="29"/>
                    <a:pt x="220" y="31"/>
                  </a:cubicBezTo>
                  <a:cubicBezTo>
                    <a:pt x="187" y="57"/>
                    <a:pt x="187" y="57"/>
                    <a:pt x="187" y="57"/>
                  </a:cubicBezTo>
                  <a:cubicBezTo>
                    <a:pt x="184" y="55"/>
                    <a:pt x="181" y="54"/>
                    <a:pt x="177" y="53"/>
                  </a:cubicBezTo>
                  <a:cubicBezTo>
                    <a:pt x="167" y="6"/>
                    <a:pt x="167" y="6"/>
                    <a:pt x="167" y="6"/>
                  </a:cubicBezTo>
                  <a:cubicBezTo>
                    <a:pt x="166" y="3"/>
                    <a:pt x="163" y="0"/>
                    <a:pt x="160" y="0"/>
                  </a:cubicBezTo>
                  <a:cubicBezTo>
                    <a:pt x="132" y="0"/>
                    <a:pt x="132" y="0"/>
                    <a:pt x="132" y="0"/>
                  </a:cubicBezTo>
                  <a:cubicBezTo>
                    <a:pt x="129" y="0"/>
                    <a:pt x="126" y="3"/>
                    <a:pt x="125" y="6"/>
                  </a:cubicBezTo>
                  <a:cubicBezTo>
                    <a:pt x="115" y="53"/>
                    <a:pt x="115" y="53"/>
                    <a:pt x="115" y="53"/>
                  </a:cubicBezTo>
                  <a:cubicBezTo>
                    <a:pt x="111" y="54"/>
                    <a:pt x="108" y="55"/>
                    <a:pt x="105" y="57"/>
                  </a:cubicBezTo>
                  <a:cubicBezTo>
                    <a:pt x="72" y="31"/>
                    <a:pt x="72" y="31"/>
                    <a:pt x="72" y="31"/>
                  </a:cubicBezTo>
                  <a:cubicBezTo>
                    <a:pt x="69" y="29"/>
                    <a:pt x="65" y="29"/>
                    <a:pt x="63" y="31"/>
                  </a:cubicBezTo>
                  <a:cubicBezTo>
                    <a:pt x="42" y="49"/>
                    <a:pt x="42" y="49"/>
                    <a:pt x="42" y="49"/>
                  </a:cubicBezTo>
                  <a:cubicBezTo>
                    <a:pt x="39" y="51"/>
                    <a:pt x="39" y="55"/>
                    <a:pt x="40" y="58"/>
                  </a:cubicBezTo>
                  <a:cubicBezTo>
                    <a:pt x="59" y="95"/>
                    <a:pt x="59" y="95"/>
                    <a:pt x="59" y="95"/>
                  </a:cubicBezTo>
                  <a:cubicBezTo>
                    <a:pt x="57" y="98"/>
                    <a:pt x="55" y="102"/>
                    <a:pt x="53" y="105"/>
                  </a:cubicBezTo>
                  <a:cubicBezTo>
                    <a:pt x="12" y="107"/>
                    <a:pt x="12" y="107"/>
                    <a:pt x="12" y="107"/>
                  </a:cubicBezTo>
                  <a:cubicBezTo>
                    <a:pt x="8" y="107"/>
                    <a:pt x="6" y="110"/>
                    <a:pt x="5" y="113"/>
                  </a:cubicBezTo>
                  <a:cubicBezTo>
                    <a:pt x="0" y="140"/>
                    <a:pt x="0" y="140"/>
                    <a:pt x="0" y="140"/>
                  </a:cubicBezTo>
                  <a:cubicBezTo>
                    <a:pt x="0" y="143"/>
                    <a:pt x="1" y="147"/>
                    <a:pt x="4" y="148"/>
                  </a:cubicBezTo>
                  <a:cubicBezTo>
                    <a:pt x="43" y="164"/>
                    <a:pt x="43" y="164"/>
                    <a:pt x="43" y="164"/>
                  </a:cubicBezTo>
                  <a:cubicBezTo>
                    <a:pt x="44" y="168"/>
                    <a:pt x="44" y="172"/>
                    <a:pt x="45" y="176"/>
                  </a:cubicBezTo>
                  <a:cubicBezTo>
                    <a:pt x="14" y="204"/>
                    <a:pt x="14" y="204"/>
                    <a:pt x="14" y="204"/>
                  </a:cubicBezTo>
                  <a:cubicBezTo>
                    <a:pt x="12" y="206"/>
                    <a:pt x="11" y="210"/>
                    <a:pt x="13" y="213"/>
                  </a:cubicBezTo>
                  <a:cubicBezTo>
                    <a:pt x="27" y="237"/>
                    <a:pt x="27" y="237"/>
                    <a:pt x="27" y="237"/>
                  </a:cubicBezTo>
                  <a:cubicBezTo>
                    <a:pt x="28" y="239"/>
                    <a:pt x="32" y="241"/>
                    <a:pt x="35" y="240"/>
                  </a:cubicBezTo>
                  <a:cubicBezTo>
                    <a:pt x="75" y="227"/>
                    <a:pt x="75" y="227"/>
                    <a:pt x="75" y="227"/>
                  </a:cubicBezTo>
                  <a:cubicBezTo>
                    <a:pt x="78" y="230"/>
                    <a:pt x="81" y="233"/>
                    <a:pt x="84" y="235"/>
                  </a:cubicBezTo>
                  <a:cubicBezTo>
                    <a:pt x="79" y="276"/>
                    <a:pt x="79" y="276"/>
                    <a:pt x="79" y="276"/>
                  </a:cubicBezTo>
                  <a:cubicBezTo>
                    <a:pt x="78" y="280"/>
                    <a:pt x="80" y="283"/>
                    <a:pt x="83" y="284"/>
                  </a:cubicBezTo>
                  <a:cubicBezTo>
                    <a:pt x="109" y="293"/>
                    <a:pt x="109" y="293"/>
                    <a:pt x="109" y="293"/>
                  </a:cubicBezTo>
                  <a:cubicBezTo>
                    <a:pt x="112" y="294"/>
                    <a:pt x="116" y="293"/>
                    <a:pt x="118" y="291"/>
                  </a:cubicBezTo>
                  <a:cubicBezTo>
                    <a:pt x="140" y="255"/>
                    <a:pt x="140" y="255"/>
                    <a:pt x="140" y="255"/>
                  </a:cubicBezTo>
                  <a:cubicBezTo>
                    <a:pt x="142" y="255"/>
                    <a:pt x="144" y="256"/>
                    <a:pt x="146" y="256"/>
                  </a:cubicBezTo>
                  <a:cubicBezTo>
                    <a:pt x="148" y="256"/>
                    <a:pt x="150" y="255"/>
                    <a:pt x="152" y="255"/>
                  </a:cubicBezTo>
                  <a:cubicBezTo>
                    <a:pt x="174" y="291"/>
                    <a:pt x="174" y="291"/>
                    <a:pt x="174" y="291"/>
                  </a:cubicBezTo>
                  <a:cubicBezTo>
                    <a:pt x="176" y="293"/>
                    <a:pt x="180" y="294"/>
                    <a:pt x="183" y="293"/>
                  </a:cubicBezTo>
                  <a:cubicBezTo>
                    <a:pt x="209" y="284"/>
                    <a:pt x="209" y="284"/>
                    <a:pt x="209" y="284"/>
                  </a:cubicBezTo>
                  <a:cubicBezTo>
                    <a:pt x="212" y="283"/>
                    <a:pt x="214" y="280"/>
                    <a:pt x="213" y="276"/>
                  </a:cubicBezTo>
                  <a:cubicBezTo>
                    <a:pt x="208" y="235"/>
                    <a:pt x="208" y="235"/>
                    <a:pt x="208" y="235"/>
                  </a:cubicBezTo>
                  <a:cubicBezTo>
                    <a:pt x="211" y="232"/>
                    <a:pt x="214" y="230"/>
                    <a:pt x="217" y="227"/>
                  </a:cubicBezTo>
                  <a:cubicBezTo>
                    <a:pt x="257" y="240"/>
                    <a:pt x="257" y="240"/>
                    <a:pt x="257" y="240"/>
                  </a:cubicBezTo>
                  <a:cubicBezTo>
                    <a:pt x="260" y="241"/>
                    <a:pt x="264" y="239"/>
                    <a:pt x="265" y="237"/>
                  </a:cubicBezTo>
                  <a:cubicBezTo>
                    <a:pt x="279" y="213"/>
                    <a:pt x="279" y="213"/>
                    <a:pt x="279" y="213"/>
                  </a:cubicBezTo>
                  <a:cubicBezTo>
                    <a:pt x="281" y="210"/>
                    <a:pt x="280" y="206"/>
                    <a:pt x="278" y="204"/>
                  </a:cubicBezTo>
                  <a:cubicBezTo>
                    <a:pt x="247" y="176"/>
                    <a:pt x="247" y="176"/>
                    <a:pt x="247" y="176"/>
                  </a:cubicBezTo>
                  <a:cubicBezTo>
                    <a:pt x="248" y="172"/>
                    <a:pt x="248" y="168"/>
                    <a:pt x="249" y="164"/>
                  </a:cubicBezTo>
                  <a:cubicBezTo>
                    <a:pt x="288" y="148"/>
                    <a:pt x="288" y="148"/>
                    <a:pt x="288" y="148"/>
                  </a:cubicBezTo>
                  <a:cubicBezTo>
                    <a:pt x="291" y="147"/>
                    <a:pt x="292" y="144"/>
                    <a:pt x="292" y="140"/>
                  </a:cubicBezTo>
                  <a:close/>
                  <a:moveTo>
                    <a:pt x="204" y="152"/>
                  </a:moveTo>
                  <a:cubicBezTo>
                    <a:pt x="204" y="168"/>
                    <a:pt x="197" y="182"/>
                    <a:pt x="187" y="193"/>
                  </a:cubicBezTo>
                  <a:cubicBezTo>
                    <a:pt x="176" y="203"/>
                    <a:pt x="162" y="210"/>
                    <a:pt x="146" y="210"/>
                  </a:cubicBezTo>
                  <a:cubicBezTo>
                    <a:pt x="130" y="210"/>
                    <a:pt x="116" y="203"/>
                    <a:pt x="105" y="193"/>
                  </a:cubicBezTo>
                  <a:cubicBezTo>
                    <a:pt x="95" y="182"/>
                    <a:pt x="88" y="168"/>
                    <a:pt x="88" y="152"/>
                  </a:cubicBezTo>
                  <a:cubicBezTo>
                    <a:pt x="88" y="136"/>
                    <a:pt x="95" y="121"/>
                    <a:pt x="105" y="111"/>
                  </a:cubicBezTo>
                  <a:cubicBezTo>
                    <a:pt x="116" y="100"/>
                    <a:pt x="130" y="94"/>
                    <a:pt x="146" y="94"/>
                  </a:cubicBezTo>
                  <a:cubicBezTo>
                    <a:pt x="162" y="94"/>
                    <a:pt x="176" y="100"/>
                    <a:pt x="187" y="111"/>
                  </a:cubicBezTo>
                  <a:cubicBezTo>
                    <a:pt x="197" y="121"/>
                    <a:pt x="204" y="136"/>
                    <a:pt x="204" y="152"/>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358" name="Oval 87"/>
            <p:cNvSpPr>
              <a:spLocks noChangeArrowheads="1"/>
            </p:cNvSpPr>
            <p:nvPr/>
          </p:nvSpPr>
          <p:spPr bwMode="black">
            <a:xfrm>
              <a:off x="5630863" y="812800"/>
              <a:ext cx="203200" cy="203200"/>
            </a:xfrm>
            <a:prstGeom prst="ellipse">
              <a:avLst/>
            </a:pr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359" name="Freeform 88"/>
            <p:cNvSpPr>
              <a:spLocks noEditPoints="1"/>
            </p:cNvSpPr>
            <p:nvPr/>
          </p:nvSpPr>
          <p:spPr bwMode="black">
            <a:xfrm>
              <a:off x="6129338" y="225425"/>
              <a:ext cx="555625" cy="598488"/>
            </a:xfrm>
            <a:custGeom>
              <a:avLst/>
              <a:gdLst>
                <a:gd name="T0" fmla="*/ 129 w 148"/>
                <a:gd name="T1" fmla="*/ 91 h 160"/>
                <a:gd name="T2" fmla="*/ 131 w 148"/>
                <a:gd name="T3" fmla="*/ 80 h 160"/>
                <a:gd name="T4" fmla="*/ 129 w 148"/>
                <a:gd name="T5" fmla="*/ 70 h 160"/>
                <a:gd name="T6" fmla="*/ 145 w 148"/>
                <a:gd name="T7" fmla="*/ 55 h 160"/>
                <a:gd name="T8" fmla="*/ 147 w 148"/>
                <a:gd name="T9" fmla="*/ 50 h 160"/>
                <a:gd name="T10" fmla="*/ 147 w 148"/>
                <a:gd name="T11" fmla="*/ 46 h 160"/>
                <a:gd name="T12" fmla="*/ 140 w 148"/>
                <a:gd name="T13" fmla="*/ 34 h 160"/>
                <a:gd name="T14" fmla="*/ 133 w 148"/>
                <a:gd name="T15" fmla="*/ 31 h 160"/>
                <a:gd name="T16" fmla="*/ 131 w 148"/>
                <a:gd name="T17" fmla="*/ 31 h 160"/>
                <a:gd name="T18" fmla="*/ 111 w 148"/>
                <a:gd name="T19" fmla="*/ 37 h 160"/>
                <a:gd name="T20" fmla="*/ 92 w 148"/>
                <a:gd name="T21" fmla="*/ 27 h 160"/>
                <a:gd name="T22" fmla="*/ 88 w 148"/>
                <a:gd name="T23" fmla="*/ 6 h 160"/>
                <a:gd name="T24" fmla="*/ 81 w 148"/>
                <a:gd name="T25" fmla="*/ 0 h 160"/>
                <a:gd name="T26" fmla="*/ 67 w 148"/>
                <a:gd name="T27" fmla="*/ 0 h 160"/>
                <a:gd name="T28" fmla="*/ 60 w 148"/>
                <a:gd name="T29" fmla="*/ 6 h 160"/>
                <a:gd name="T30" fmla="*/ 55 w 148"/>
                <a:gd name="T31" fmla="*/ 27 h 160"/>
                <a:gd name="T32" fmla="*/ 37 w 148"/>
                <a:gd name="T33" fmla="*/ 38 h 160"/>
                <a:gd name="T34" fmla="*/ 16 w 148"/>
                <a:gd name="T35" fmla="*/ 31 h 160"/>
                <a:gd name="T36" fmla="*/ 14 w 148"/>
                <a:gd name="T37" fmla="*/ 31 h 160"/>
                <a:gd name="T38" fmla="*/ 8 w 148"/>
                <a:gd name="T39" fmla="*/ 34 h 160"/>
                <a:gd name="T40" fmla="*/ 1 w 148"/>
                <a:gd name="T41" fmla="*/ 46 h 160"/>
                <a:gd name="T42" fmla="*/ 0 w 148"/>
                <a:gd name="T43" fmla="*/ 50 h 160"/>
                <a:gd name="T44" fmla="*/ 2 w 148"/>
                <a:gd name="T45" fmla="*/ 55 h 160"/>
                <a:gd name="T46" fmla="*/ 19 w 148"/>
                <a:gd name="T47" fmla="*/ 70 h 160"/>
                <a:gd name="T48" fmla="*/ 17 w 148"/>
                <a:gd name="T49" fmla="*/ 80 h 160"/>
                <a:gd name="T50" fmla="*/ 19 w 148"/>
                <a:gd name="T51" fmla="*/ 91 h 160"/>
                <a:gd name="T52" fmla="*/ 2 w 148"/>
                <a:gd name="T53" fmla="*/ 106 h 160"/>
                <a:gd name="T54" fmla="*/ 0 w 148"/>
                <a:gd name="T55" fmla="*/ 111 h 160"/>
                <a:gd name="T56" fmla="*/ 1 w 148"/>
                <a:gd name="T57" fmla="*/ 114 h 160"/>
                <a:gd name="T58" fmla="*/ 8 w 148"/>
                <a:gd name="T59" fmla="*/ 126 h 160"/>
                <a:gd name="T60" fmla="*/ 14 w 148"/>
                <a:gd name="T61" fmla="*/ 130 h 160"/>
                <a:gd name="T62" fmla="*/ 16 w 148"/>
                <a:gd name="T63" fmla="*/ 130 h 160"/>
                <a:gd name="T64" fmla="*/ 37 w 148"/>
                <a:gd name="T65" fmla="*/ 123 h 160"/>
                <a:gd name="T66" fmla="*/ 55 w 148"/>
                <a:gd name="T67" fmla="*/ 133 h 160"/>
                <a:gd name="T68" fmla="*/ 60 w 148"/>
                <a:gd name="T69" fmla="*/ 155 h 160"/>
                <a:gd name="T70" fmla="*/ 67 w 148"/>
                <a:gd name="T71" fmla="*/ 160 h 160"/>
                <a:gd name="T72" fmla="*/ 81 w 148"/>
                <a:gd name="T73" fmla="*/ 160 h 160"/>
                <a:gd name="T74" fmla="*/ 88 w 148"/>
                <a:gd name="T75" fmla="*/ 155 h 160"/>
                <a:gd name="T76" fmla="*/ 92 w 148"/>
                <a:gd name="T77" fmla="*/ 134 h 160"/>
                <a:gd name="T78" fmla="*/ 111 w 148"/>
                <a:gd name="T79" fmla="*/ 123 h 160"/>
                <a:gd name="T80" fmla="*/ 131 w 148"/>
                <a:gd name="T81" fmla="*/ 130 h 160"/>
                <a:gd name="T82" fmla="*/ 133 w 148"/>
                <a:gd name="T83" fmla="*/ 130 h 160"/>
                <a:gd name="T84" fmla="*/ 140 w 148"/>
                <a:gd name="T85" fmla="*/ 126 h 160"/>
                <a:gd name="T86" fmla="*/ 147 w 148"/>
                <a:gd name="T87" fmla="*/ 114 h 160"/>
                <a:gd name="T88" fmla="*/ 147 w 148"/>
                <a:gd name="T89" fmla="*/ 111 h 160"/>
                <a:gd name="T90" fmla="*/ 145 w 148"/>
                <a:gd name="T91" fmla="*/ 106 h 160"/>
                <a:gd name="T92" fmla="*/ 129 w 148"/>
                <a:gd name="T93" fmla="*/ 91 h 160"/>
                <a:gd name="T94" fmla="*/ 96 w 148"/>
                <a:gd name="T95" fmla="*/ 80 h 160"/>
                <a:gd name="T96" fmla="*/ 74 w 148"/>
                <a:gd name="T97" fmla="*/ 102 h 160"/>
                <a:gd name="T98" fmla="*/ 52 w 148"/>
                <a:gd name="T99" fmla="*/ 80 h 160"/>
                <a:gd name="T100" fmla="*/ 74 w 148"/>
                <a:gd name="T101" fmla="*/ 58 h 160"/>
                <a:gd name="T102" fmla="*/ 96 w 148"/>
                <a:gd name="T103" fmla="*/ 8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8" h="160">
                  <a:moveTo>
                    <a:pt x="129" y="91"/>
                  </a:moveTo>
                  <a:cubicBezTo>
                    <a:pt x="130" y="88"/>
                    <a:pt x="131" y="84"/>
                    <a:pt x="131" y="80"/>
                  </a:cubicBezTo>
                  <a:cubicBezTo>
                    <a:pt x="131" y="77"/>
                    <a:pt x="130" y="73"/>
                    <a:pt x="129" y="70"/>
                  </a:cubicBezTo>
                  <a:cubicBezTo>
                    <a:pt x="145" y="55"/>
                    <a:pt x="145" y="55"/>
                    <a:pt x="145" y="55"/>
                  </a:cubicBezTo>
                  <a:cubicBezTo>
                    <a:pt x="147" y="54"/>
                    <a:pt x="147" y="52"/>
                    <a:pt x="147" y="50"/>
                  </a:cubicBezTo>
                  <a:cubicBezTo>
                    <a:pt x="147" y="49"/>
                    <a:pt x="147" y="47"/>
                    <a:pt x="147" y="46"/>
                  </a:cubicBezTo>
                  <a:cubicBezTo>
                    <a:pt x="140" y="34"/>
                    <a:pt x="140" y="34"/>
                    <a:pt x="140" y="34"/>
                  </a:cubicBezTo>
                  <a:cubicBezTo>
                    <a:pt x="138" y="32"/>
                    <a:pt x="136" y="31"/>
                    <a:pt x="133" y="31"/>
                  </a:cubicBezTo>
                  <a:cubicBezTo>
                    <a:pt x="133" y="31"/>
                    <a:pt x="132" y="31"/>
                    <a:pt x="131" y="31"/>
                  </a:cubicBezTo>
                  <a:cubicBezTo>
                    <a:pt x="111" y="37"/>
                    <a:pt x="111" y="37"/>
                    <a:pt x="111" y="37"/>
                  </a:cubicBezTo>
                  <a:cubicBezTo>
                    <a:pt x="105" y="33"/>
                    <a:pt x="99" y="29"/>
                    <a:pt x="92" y="27"/>
                  </a:cubicBezTo>
                  <a:cubicBezTo>
                    <a:pt x="88" y="6"/>
                    <a:pt x="88" y="6"/>
                    <a:pt x="88" y="6"/>
                  </a:cubicBezTo>
                  <a:cubicBezTo>
                    <a:pt x="87" y="3"/>
                    <a:pt x="84" y="0"/>
                    <a:pt x="81" y="0"/>
                  </a:cubicBezTo>
                  <a:cubicBezTo>
                    <a:pt x="67" y="0"/>
                    <a:pt x="67" y="0"/>
                    <a:pt x="67" y="0"/>
                  </a:cubicBezTo>
                  <a:cubicBezTo>
                    <a:pt x="63" y="0"/>
                    <a:pt x="61" y="3"/>
                    <a:pt x="60" y="6"/>
                  </a:cubicBezTo>
                  <a:cubicBezTo>
                    <a:pt x="55" y="27"/>
                    <a:pt x="55" y="27"/>
                    <a:pt x="55" y="27"/>
                  </a:cubicBezTo>
                  <a:cubicBezTo>
                    <a:pt x="48" y="29"/>
                    <a:pt x="42" y="33"/>
                    <a:pt x="37" y="38"/>
                  </a:cubicBezTo>
                  <a:cubicBezTo>
                    <a:pt x="16" y="31"/>
                    <a:pt x="16" y="31"/>
                    <a:pt x="16" y="31"/>
                  </a:cubicBezTo>
                  <a:cubicBezTo>
                    <a:pt x="15" y="31"/>
                    <a:pt x="15" y="31"/>
                    <a:pt x="14" y="31"/>
                  </a:cubicBezTo>
                  <a:cubicBezTo>
                    <a:pt x="12" y="31"/>
                    <a:pt x="9" y="32"/>
                    <a:pt x="8" y="34"/>
                  </a:cubicBezTo>
                  <a:cubicBezTo>
                    <a:pt x="1" y="46"/>
                    <a:pt x="1" y="46"/>
                    <a:pt x="1" y="46"/>
                  </a:cubicBezTo>
                  <a:cubicBezTo>
                    <a:pt x="0" y="47"/>
                    <a:pt x="0" y="49"/>
                    <a:pt x="0" y="50"/>
                  </a:cubicBezTo>
                  <a:cubicBezTo>
                    <a:pt x="0" y="52"/>
                    <a:pt x="1" y="54"/>
                    <a:pt x="2" y="55"/>
                  </a:cubicBezTo>
                  <a:cubicBezTo>
                    <a:pt x="19" y="70"/>
                    <a:pt x="19" y="70"/>
                    <a:pt x="19" y="70"/>
                  </a:cubicBezTo>
                  <a:cubicBezTo>
                    <a:pt x="18" y="73"/>
                    <a:pt x="17" y="77"/>
                    <a:pt x="17" y="80"/>
                  </a:cubicBezTo>
                  <a:cubicBezTo>
                    <a:pt x="17" y="84"/>
                    <a:pt x="18" y="87"/>
                    <a:pt x="19" y="91"/>
                  </a:cubicBezTo>
                  <a:cubicBezTo>
                    <a:pt x="2" y="106"/>
                    <a:pt x="2" y="106"/>
                    <a:pt x="2" y="106"/>
                  </a:cubicBezTo>
                  <a:cubicBezTo>
                    <a:pt x="1" y="107"/>
                    <a:pt x="0" y="109"/>
                    <a:pt x="0" y="111"/>
                  </a:cubicBezTo>
                  <a:cubicBezTo>
                    <a:pt x="0" y="112"/>
                    <a:pt x="0" y="113"/>
                    <a:pt x="1" y="114"/>
                  </a:cubicBezTo>
                  <a:cubicBezTo>
                    <a:pt x="8" y="126"/>
                    <a:pt x="8" y="126"/>
                    <a:pt x="8" y="126"/>
                  </a:cubicBezTo>
                  <a:cubicBezTo>
                    <a:pt x="9" y="129"/>
                    <a:pt x="12" y="130"/>
                    <a:pt x="14" y="130"/>
                  </a:cubicBezTo>
                  <a:cubicBezTo>
                    <a:pt x="15" y="130"/>
                    <a:pt x="15" y="130"/>
                    <a:pt x="16" y="130"/>
                  </a:cubicBezTo>
                  <a:cubicBezTo>
                    <a:pt x="37" y="123"/>
                    <a:pt x="37" y="123"/>
                    <a:pt x="37" y="123"/>
                  </a:cubicBezTo>
                  <a:cubicBezTo>
                    <a:pt x="42" y="127"/>
                    <a:pt x="48" y="131"/>
                    <a:pt x="55" y="133"/>
                  </a:cubicBezTo>
                  <a:cubicBezTo>
                    <a:pt x="60" y="155"/>
                    <a:pt x="60" y="155"/>
                    <a:pt x="60" y="155"/>
                  </a:cubicBezTo>
                  <a:cubicBezTo>
                    <a:pt x="61" y="158"/>
                    <a:pt x="63" y="160"/>
                    <a:pt x="67" y="160"/>
                  </a:cubicBezTo>
                  <a:cubicBezTo>
                    <a:pt x="81" y="160"/>
                    <a:pt x="81" y="160"/>
                    <a:pt x="81" y="160"/>
                  </a:cubicBezTo>
                  <a:cubicBezTo>
                    <a:pt x="84" y="160"/>
                    <a:pt x="87" y="158"/>
                    <a:pt x="88" y="155"/>
                  </a:cubicBezTo>
                  <a:cubicBezTo>
                    <a:pt x="92" y="134"/>
                    <a:pt x="92" y="134"/>
                    <a:pt x="92" y="134"/>
                  </a:cubicBezTo>
                  <a:cubicBezTo>
                    <a:pt x="99" y="131"/>
                    <a:pt x="105" y="128"/>
                    <a:pt x="111" y="123"/>
                  </a:cubicBezTo>
                  <a:cubicBezTo>
                    <a:pt x="131" y="130"/>
                    <a:pt x="131" y="130"/>
                    <a:pt x="131" y="130"/>
                  </a:cubicBezTo>
                  <a:cubicBezTo>
                    <a:pt x="132" y="130"/>
                    <a:pt x="133" y="130"/>
                    <a:pt x="133" y="130"/>
                  </a:cubicBezTo>
                  <a:cubicBezTo>
                    <a:pt x="136" y="130"/>
                    <a:pt x="138" y="129"/>
                    <a:pt x="140" y="126"/>
                  </a:cubicBezTo>
                  <a:cubicBezTo>
                    <a:pt x="147" y="114"/>
                    <a:pt x="147" y="114"/>
                    <a:pt x="147" y="114"/>
                  </a:cubicBezTo>
                  <a:cubicBezTo>
                    <a:pt x="147" y="113"/>
                    <a:pt x="148" y="112"/>
                    <a:pt x="147" y="111"/>
                  </a:cubicBezTo>
                  <a:cubicBezTo>
                    <a:pt x="148" y="109"/>
                    <a:pt x="147" y="107"/>
                    <a:pt x="145" y="106"/>
                  </a:cubicBezTo>
                  <a:lnTo>
                    <a:pt x="129" y="91"/>
                  </a:lnTo>
                  <a:close/>
                  <a:moveTo>
                    <a:pt x="96" y="80"/>
                  </a:moveTo>
                  <a:cubicBezTo>
                    <a:pt x="96" y="92"/>
                    <a:pt x="86" y="102"/>
                    <a:pt x="74" y="102"/>
                  </a:cubicBezTo>
                  <a:cubicBezTo>
                    <a:pt x="62" y="102"/>
                    <a:pt x="52" y="92"/>
                    <a:pt x="52" y="80"/>
                  </a:cubicBezTo>
                  <a:cubicBezTo>
                    <a:pt x="52" y="68"/>
                    <a:pt x="62" y="58"/>
                    <a:pt x="74" y="58"/>
                  </a:cubicBezTo>
                  <a:cubicBezTo>
                    <a:pt x="86" y="58"/>
                    <a:pt x="96" y="68"/>
                    <a:pt x="96" y="80"/>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grpSp>
      <p:grpSp>
        <p:nvGrpSpPr>
          <p:cNvPr id="360" name="Group 58"/>
          <p:cNvGrpSpPr/>
          <p:nvPr/>
        </p:nvGrpSpPr>
        <p:grpSpPr bwMode="black">
          <a:xfrm>
            <a:off x="10673503" y="3080591"/>
            <a:ext cx="1087358" cy="1112123"/>
            <a:chOff x="307975" y="1987550"/>
            <a:chExt cx="1377950" cy="1409701"/>
          </a:xfrm>
          <a:solidFill>
            <a:srgbClr val="EB6100"/>
          </a:solidFill>
        </p:grpSpPr>
        <p:sp>
          <p:nvSpPr>
            <p:cNvPr id="361" name="Freeform 118"/>
            <p:cNvSpPr>
              <a:spLocks/>
            </p:cNvSpPr>
            <p:nvPr/>
          </p:nvSpPr>
          <p:spPr bwMode="black">
            <a:xfrm>
              <a:off x="538163" y="2516188"/>
              <a:ext cx="917575" cy="881063"/>
            </a:xfrm>
            <a:custGeom>
              <a:avLst/>
              <a:gdLst>
                <a:gd name="T0" fmla="*/ 237 w 245"/>
                <a:gd name="T1" fmla="*/ 0 h 235"/>
                <a:gd name="T2" fmla="*/ 218 w 245"/>
                <a:gd name="T3" fmla="*/ 10 h 235"/>
                <a:gd name="T4" fmla="*/ 131 w 245"/>
                <a:gd name="T5" fmla="*/ 30 h 235"/>
                <a:gd name="T6" fmla="*/ 131 w 245"/>
                <a:gd name="T7" fmla="*/ 201 h 235"/>
                <a:gd name="T8" fmla="*/ 115 w 245"/>
                <a:gd name="T9" fmla="*/ 201 h 235"/>
                <a:gd name="T10" fmla="*/ 115 w 245"/>
                <a:gd name="T11" fmla="*/ 30 h 235"/>
                <a:gd name="T12" fmla="*/ 27 w 245"/>
                <a:gd name="T13" fmla="*/ 10 h 235"/>
                <a:gd name="T14" fmla="*/ 9 w 245"/>
                <a:gd name="T15" fmla="*/ 0 h 235"/>
                <a:gd name="T16" fmla="*/ 0 w 245"/>
                <a:gd name="T17" fmla="*/ 67 h 235"/>
                <a:gd name="T18" fmla="*/ 123 w 245"/>
                <a:gd name="T19" fmla="*/ 235 h 235"/>
                <a:gd name="T20" fmla="*/ 245 w 245"/>
                <a:gd name="T21" fmla="*/ 67 h 235"/>
                <a:gd name="T22" fmla="*/ 237 w 245"/>
                <a:gd name="T23" fmla="*/ 0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5" h="235">
                  <a:moveTo>
                    <a:pt x="237" y="0"/>
                  </a:moveTo>
                  <a:cubicBezTo>
                    <a:pt x="232" y="3"/>
                    <a:pt x="226" y="7"/>
                    <a:pt x="218" y="10"/>
                  </a:cubicBezTo>
                  <a:cubicBezTo>
                    <a:pt x="198" y="20"/>
                    <a:pt x="169" y="29"/>
                    <a:pt x="131" y="30"/>
                  </a:cubicBezTo>
                  <a:cubicBezTo>
                    <a:pt x="131" y="201"/>
                    <a:pt x="131" y="201"/>
                    <a:pt x="131" y="201"/>
                  </a:cubicBezTo>
                  <a:cubicBezTo>
                    <a:pt x="115" y="201"/>
                    <a:pt x="115" y="201"/>
                    <a:pt x="115" y="201"/>
                  </a:cubicBezTo>
                  <a:cubicBezTo>
                    <a:pt x="115" y="30"/>
                    <a:pt x="115" y="30"/>
                    <a:pt x="115" y="30"/>
                  </a:cubicBezTo>
                  <a:cubicBezTo>
                    <a:pt x="76" y="29"/>
                    <a:pt x="47" y="20"/>
                    <a:pt x="27" y="10"/>
                  </a:cubicBezTo>
                  <a:cubicBezTo>
                    <a:pt x="19" y="7"/>
                    <a:pt x="13" y="3"/>
                    <a:pt x="9" y="0"/>
                  </a:cubicBezTo>
                  <a:cubicBezTo>
                    <a:pt x="3" y="20"/>
                    <a:pt x="0" y="43"/>
                    <a:pt x="0" y="67"/>
                  </a:cubicBezTo>
                  <a:cubicBezTo>
                    <a:pt x="0" y="149"/>
                    <a:pt x="61" y="235"/>
                    <a:pt x="123" y="235"/>
                  </a:cubicBezTo>
                  <a:cubicBezTo>
                    <a:pt x="184" y="235"/>
                    <a:pt x="245" y="149"/>
                    <a:pt x="245" y="67"/>
                  </a:cubicBezTo>
                  <a:cubicBezTo>
                    <a:pt x="245" y="43"/>
                    <a:pt x="242" y="20"/>
                    <a:pt x="237" y="0"/>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362" name="Freeform 119"/>
            <p:cNvSpPr>
              <a:spLocks/>
            </p:cNvSpPr>
            <p:nvPr/>
          </p:nvSpPr>
          <p:spPr bwMode="black">
            <a:xfrm>
              <a:off x="579438" y="2478088"/>
              <a:ext cx="3175" cy="7938"/>
            </a:xfrm>
            <a:custGeom>
              <a:avLst/>
              <a:gdLst>
                <a:gd name="T0" fmla="*/ 1 w 1"/>
                <a:gd name="T1" fmla="*/ 0 h 2"/>
                <a:gd name="T2" fmla="*/ 0 w 1"/>
                <a:gd name="T3" fmla="*/ 2 h 2"/>
                <a:gd name="T4" fmla="*/ 1 w 1"/>
                <a:gd name="T5" fmla="*/ 0 h 2"/>
              </a:gdLst>
              <a:ahLst/>
              <a:cxnLst>
                <a:cxn ang="0">
                  <a:pos x="T0" y="T1"/>
                </a:cxn>
                <a:cxn ang="0">
                  <a:pos x="T2" y="T3"/>
                </a:cxn>
                <a:cxn ang="0">
                  <a:pos x="T4" y="T5"/>
                </a:cxn>
              </a:cxnLst>
              <a:rect l="0" t="0" r="r" b="b"/>
              <a:pathLst>
                <a:path w="1" h="2">
                  <a:moveTo>
                    <a:pt x="1" y="0"/>
                  </a:moveTo>
                  <a:cubicBezTo>
                    <a:pt x="1" y="1"/>
                    <a:pt x="0" y="1"/>
                    <a:pt x="0" y="2"/>
                  </a:cubicBezTo>
                  <a:cubicBezTo>
                    <a:pt x="0" y="1"/>
                    <a:pt x="1" y="1"/>
                    <a:pt x="1" y="0"/>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363" name="Freeform 120"/>
            <p:cNvSpPr>
              <a:spLocks/>
            </p:cNvSpPr>
            <p:nvPr/>
          </p:nvSpPr>
          <p:spPr bwMode="black">
            <a:xfrm>
              <a:off x="571500" y="2486025"/>
              <a:ext cx="7938" cy="30163"/>
            </a:xfrm>
            <a:custGeom>
              <a:avLst/>
              <a:gdLst>
                <a:gd name="T0" fmla="*/ 2 w 2"/>
                <a:gd name="T1" fmla="*/ 0 h 8"/>
                <a:gd name="T2" fmla="*/ 0 w 2"/>
                <a:gd name="T3" fmla="*/ 8 h 8"/>
                <a:gd name="T4" fmla="*/ 2 w 2"/>
                <a:gd name="T5" fmla="*/ 0 h 8"/>
              </a:gdLst>
              <a:ahLst/>
              <a:cxnLst>
                <a:cxn ang="0">
                  <a:pos x="T0" y="T1"/>
                </a:cxn>
                <a:cxn ang="0">
                  <a:pos x="T2" y="T3"/>
                </a:cxn>
                <a:cxn ang="0">
                  <a:pos x="T4" y="T5"/>
                </a:cxn>
              </a:cxnLst>
              <a:rect l="0" t="0" r="r" b="b"/>
              <a:pathLst>
                <a:path w="2" h="8">
                  <a:moveTo>
                    <a:pt x="2" y="0"/>
                  </a:moveTo>
                  <a:cubicBezTo>
                    <a:pt x="1" y="3"/>
                    <a:pt x="0" y="5"/>
                    <a:pt x="0" y="8"/>
                  </a:cubicBezTo>
                  <a:cubicBezTo>
                    <a:pt x="0" y="5"/>
                    <a:pt x="1" y="3"/>
                    <a:pt x="2" y="0"/>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364" name="Freeform 121"/>
            <p:cNvSpPr>
              <a:spLocks/>
            </p:cNvSpPr>
            <p:nvPr/>
          </p:nvSpPr>
          <p:spPr bwMode="black">
            <a:xfrm>
              <a:off x="1414463" y="2486025"/>
              <a:ext cx="12700" cy="30163"/>
            </a:xfrm>
            <a:custGeom>
              <a:avLst/>
              <a:gdLst>
                <a:gd name="T0" fmla="*/ 0 w 3"/>
                <a:gd name="T1" fmla="*/ 0 h 8"/>
                <a:gd name="T2" fmla="*/ 3 w 3"/>
                <a:gd name="T3" fmla="*/ 8 h 8"/>
                <a:gd name="T4" fmla="*/ 0 w 3"/>
                <a:gd name="T5" fmla="*/ 0 h 8"/>
              </a:gdLst>
              <a:ahLst/>
              <a:cxnLst>
                <a:cxn ang="0">
                  <a:pos x="T0" y="T1"/>
                </a:cxn>
                <a:cxn ang="0">
                  <a:pos x="T2" y="T3"/>
                </a:cxn>
                <a:cxn ang="0">
                  <a:pos x="T4" y="T5"/>
                </a:cxn>
              </a:cxnLst>
              <a:rect l="0" t="0" r="r" b="b"/>
              <a:pathLst>
                <a:path w="3" h="8">
                  <a:moveTo>
                    <a:pt x="0" y="0"/>
                  </a:moveTo>
                  <a:cubicBezTo>
                    <a:pt x="1" y="3"/>
                    <a:pt x="2" y="5"/>
                    <a:pt x="3" y="8"/>
                  </a:cubicBezTo>
                  <a:cubicBezTo>
                    <a:pt x="2" y="5"/>
                    <a:pt x="1" y="3"/>
                    <a:pt x="0" y="0"/>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365" name="Freeform 122"/>
            <p:cNvSpPr>
              <a:spLocks/>
            </p:cNvSpPr>
            <p:nvPr/>
          </p:nvSpPr>
          <p:spPr bwMode="black">
            <a:xfrm>
              <a:off x="582613" y="2459038"/>
              <a:ext cx="7938" cy="19050"/>
            </a:xfrm>
            <a:custGeom>
              <a:avLst/>
              <a:gdLst>
                <a:gd name="T0" fmla="*/ 0 w 2"/>
                <a:gd name="T1" fmla="*/ 5 h 5"/>
                <a:gd name="T2" fmla="*/ 2 w 2"/>
                <a:gd name="T3" fmla="*/ 0 h 5"/>
                <a:gd name="T4" fmla="*/ 2 w 2"/>
                <a:gd name="T5" fmla="*/ 0 h 5"/>
                <a:gd name="T6" fmla="*/ 0 w 2"/>
                <a:gd name="T7" fmla="*/ 5 h 5"/>
              </a:gdLst>
              <a:ahLst/>
              <a:cxnLst>
                <a:cxn ang="0">
                  <a:pos x="T0" y="T1"/>
                </a:cxn>
                <a:cxn ang="0">
                  <a:pos x="T2" y="T3"/>
                </a:cxn>
                <a:cxn ang="0">
                  <a:pos x="T4" y="T5"/>
                </a:cxn>
                <a:cxn ang="0">
                  <a:pos x="T6" y="T7"/>
                </a:cxn>
              </a:cxnLst>
              <a:rect l="0" t="0" r="r" b="b"/>
              <a:pathLst>
                <a:path w="2" h="5">
                  <a:moveTo>
                    <a:pt x="0" y="5"/>
                  </a:moveTo>
                  <a:cubicBezTo>
                    <a:pt x="1" y="4"/>
                    <a:pt x="1" y="2"/>
                    <a:pt x="2" y="0"/>
                  </a:cubicBezTo>
                  <a:cubicBezTo>
                    <a:pt x="2" y="0"/>
                    <a:pt x="2" y="0"/>
                    <a:pt x="2" y="0"/>
                  </a:cubicBezTo>
                  <a:cubicBezTo>
                    <a:pt x="1" y="2"/>
                    <a:pt x="1" y="4"/>
                    <a:pt x="0" y="5"/>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366" name="Freeform 123"/>
            <p:cNvSpPr>
              <a:spLocks/>
            </p:cNvSpPr>
            <p:nvPr/>
          </p:nvSpPr>
          <p:spPr bwMode="black">
            <a:xfrm>
              <a:off x="1411288" y="2478088"/>
              <a:ext cx="3175" cy="7938"/>
            </a:xfrm>
            <a:custGeom>
              <a:avLst/>
              <a:gdLst>
                <a:gd name="T0" fmla="*/ 0 w 1"/>
                <a:gd name="T1" fmla="*/ 0 h 2"/>
                <a:gd name="T2" fmla="*/ 1 w 1"/>
                <a:gd name="T3" fmla="*/ 2 h 2"/>
                <a:gd name="T4" fmla="*/ 0 w 1"/>
                <a:gd name="T5" fmla="*/ 0 h 2"/>
              </a:gdLst>
              <a:ahLst/>
              <a:cxnLst>
                <a:cxn ang="0">
                  <a:pos x="T0" y="T1"/>
                </a:cxn>
                <a:cxn ang="0">
                  <a:pos x="T2" y="T3"/>
                </a:cxn>
                <a:cxn ang="0">
                  <a:pos x="T4" y="T5"/>
                </a:cxn>
              </a:cxnLst>
              <a:rect l="0" t="0" r="r" b="b"/>
              <a:pathLst>
                <a:path w="1" h="2">
                  <a:moveTo>
                    <a:pt x="0" y="0"/>
                  </a:moveTo>
                  <a:cubicBezTo>
                    <a:pt x="0" y="1"/>
                    <a:pt x="1" y="1"/>
                    <a:pt x="1" y="2"/>
                  </a:cubicBezTo>
                  <a:cubicBezTo>
                    <a:pt x="1" y="1"/>
                    <a:pt x="0" y="1"/>
                    <a:pt x="0" y="0"/>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367" name="Freeform 124"/>
            <p:cNvSpPr>
              <a:spLocks noEditPoints="1"/>
            </p:cNvSpPr>
            <p:nvPr/>
          </p:nvSpPr>
          <p:spPr bwMode="black">
            <a:xfrm>
              <a:off x="590550" y="2224088"/>
              <a:ext cx="812800" cy="344488"/>
            </a:xfrm>
            <a:custGeom>
              <a:avLst/>
              <a:gdLst>
                <a:gd name="T0" fmla="*/ 109 w 217"/>
                <a:gd name="T1" fmla="*/ 0 h 92"/>
                <a:gd name="T2" fmla="*/ 0 w 217"/>
                <a:gd name="T3" fmla="*/ 63 h 92"/>
                <a:gd name="T4" fmla="*/ 19 w 217"/>
                <a:gd name="T5" fmla="*/ 74 h 92"/>
                <a:gd name="T6" fmla="*/ 109 w 217"/>
                <a:gd name="T7" fmla="*/ 92 h 92"/>
                <a:gd name="T8" fmla="*/ 196 w 217"/>
                <a:gd name="T9" fmla="*/ 74 h 92"/>
                <a:gd name="T10" fmla="*/ 217 w 217"/>
                <a:gd name="T11" fmla="*/ 63 h 92"/>
                <a:gd name="T12" fmla="*/ 109 w 217"/>
                <a:gd name="T13" fmla="*/ 0 h 92"/>
                <a:gd name="T14" fmla="*/ 45 w 217"/>
                <a:gd name="T15" fmla="*/ 47 h 92"/>
                <a:gd name="T16" fmla="*/ 31 w 217"/>
                <a:gd name="T17" fmla="*/ 33 h 92"/>
                <a:gd name="T18" fmla="*/ 45 w 217"/>
                <a:gd name="T19" fmla="*/ 20 h 92"/>
                <a:gd name="T20" fmla="*/ 59 w 217"/>
                <a:gd name="T21" fmla="*/ 33 h 92"/>
                <a:gd name="T22" fmla="*/ 45 w 217"/>
                <a:gd name="T23" fmla="*/ 47 h 92"/>
                <a:gd name="T24" fmla="*/ 172 w 217"/>
                <a:gd name="T25" fmla="*/ 47 h 92"/>
                <a:gd name="T26" fmla="*/ 158 w 217"/>
                <a:gd name="T27" fmla="*/ 33 h 92"/>
                <a:gd name="T28" fmla="*/ 172 w 217"/>
                <a:gd name="T29" fmla="*/ 20 h 92"/>
                <a:gd name="T30" fmla="*/ 186 w 217"/>
                <a:gd name="T31" fmla="*/ 33 h 92"/>
                <a:gd name="T32" fmla="*/ 172 w 217"/>
                <a:gd name="T33" fmla="*/ 47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17" h="92">
                  <a:moveTo>
                    <a:pt x="109" y="0"/>
                  </a:moveTo>
                  <a:cubicBezTo>
                    <a:pt x="49" y="0"/>
                    <a:pt x="16" y="25"/>
                    <a:pt x="0" y="63"/>
                  </a:cubicBezTo>
                  <a:cubicBezTo>
                    <a:pt x="5" y="66"/>
                    <a:pt x="11" y="70"/>
                    <a:pt x="19" y="74"/>
                  </a:cubicBezTo>
                  <a:cubicBezTo>
                    <a:pt x="39" y="83"/>
                    <a:pt x="68" y="92"/>
                    <a:pt x="109" y="92"/>
                  </a:cubicBezTo>
                  <a:cubicBezTo>
                    <a:pt x="148" y="92"/>
                    <a:pt x="177" y="83"/>
                    <a:pt x="196" y="74"/>
                  </a:cubicBezTo>
                  <a:cubicBezTo>
                    <a:pt x="205" y="70"/>
                    <a:pt x="212" y="66"/>
                    <a:pt x="217" y="63"/>
                  </a:cubicBezTo>
                  <a:cubicBezTo>
                    <a:pt x="201" y="25"/>
                    <a:pt x="168" y="0"/>
                    <a:pt x="109" y="0"/>
                  </a:cubicBezTo>
                  <a:close/>
                  <a:moveTo>
                    <a:pt x="45" y="47"/>
                  </a:moveTo>
                  <a:cubicBezTo>
                    <a:pt x="37" y="47"/>
                    <a:pt x="31" y="41"/>
                    <a:pt x="31" y="33"/>
                  </a:cubicBezTo>
                  <a:cubicBezTo>
                    <a:pt x="31" y="26"/>
                    <a:pt x="37" y="20"/>
                    <a:pt x="45" y="20"/>
                  </a:cubicBezTo>
                  <a:cubicBezTo>
                    <a:pt x="53" y="20"/>
                    <a:pt x="59" y="26"/>
                    <a:pt x="59" y="33"/>
                  </a:cubicBezTo>
                  <a:cubicBezTo>
                    <a:pt x="59" y="41"/>
                    <a:pt x="53" y="47"/>
                    <a:pt x="45" y="47"/>
                  </a:cubicBezTo>
                  <a:close/>
                  <a:moveTo>
                    <a:pt x="172" y="47"/>
                  </a:moveTo>
                  <a:cubicBezTo>
                    <a:pt x="164" y="47"/>
                    <a:pt x="158" y="41"/>
                    <a:pt x="158" y="33"/>
                  </a:cubicBezTo>
                  <a:cubicBezTo>
                    <a:pt x="158" y="26"/>
                    <a:pt x="164" y="20"/>
                    <a:pt x="172" y="20"/>
                  </a:cubicBezTo>
                  <a:cubicBezTo>
                    <a:pt x="180" y="20"/>
                    <a:pt x="186" y="26"/>
                    <a:pt x="186" y="33"/>
                  </a:cubicBezTo>
                  <a:cubicBezTo>
                    <a:pt x="186" y="41"/>
                    <a:pt x="180" y="47"/>
                    <a:pt x="172" y="47"/>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368" name="Freeform 125"/>
            <p:cNvSpPr>
              <a:spLocks/>
            </p:cNvSpPr>
            <p:nvPr/>
          </p:nvSpPr>
          <p:spPr bwMode="black">
            <a:xfrm>
              <a:off x="1403350" y="2459038"/>
              <a:ext cx="7938" cy="19050"/>
            </a:xfrm>
            <a:custGeom>
              <a:avLst/>
              <a:gdLst>
                <a:gd name="T0" fmla="*/ 0 w 2"/>
                <a:gd name="T1" fmla="*/ 0 h 5"/>
                <a:gd name="T2" fmla="*/ 0 w 2"/>
                <a:gd name="T3" fmla="*/ 0 h 5"/>
                <a:gd name="T4" fmla="*/ 2 w 2"/>
                <a:gd name="T5" fmla="*/ 5 h 5"/>
                <a:gd name="T6" fmla="*/ 0 w 2"/>
                <a:gd name="T7" fmla="*/ 0 h 5"/>
              </a:gdLst>
              <a:ahLst/>
              <a:cxnLst>
                <a:cxn ang="0">
                  <a:pos x="T0" y="T1"/>
                </a:cxn>
                <a:cxn ang="0">
                  <a:pos x="T2" y="T3"/>
                </a:cxn>
                <a:cxn ang="0">
                  <a:pos x="T4" y="T5"/>
                </a:cxn>
                <a:cxn ang="0">
                  <a:pos x="T6" y="T7"/>
                </a:cxn>
              </a:cxnLst>
              <a:rect l="0" t="0" r="r" b="b"/>
              <a:pathLst>
                <a:path w="2" h="5">
                  <a:moveTo>
                    <a:pt x="0" y="0"/>
                  </a:moveTo>
                  <a:cubicBezTo>
                    <a:pt x="0" y="0"/>
                    <a:pt x="0" y="0"/>
                    <a:pt x="0" y="0"/>
                  </a:cubicBezTo>
                  <a:cubicBezTo>
                    <a:pt x="1" y="2"/>
                    <a:pt x="1" y="3"/>
                    <a:pt x="2" y="5"/>
                  </a:cubicBezTo>
                  <a:cubicBezTo>
                    <a:pt x="2" y="3"/>
                    <a:pt x="1" y="2"/>
                    <a:pt x="0" y="0"/>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369" name="Freeform 126"/>
            <p:cNvSpPr>
              <a:spLocks/>
            </p:cNvSpPr>
            <p:nvPr/>
          </p:nvSpPr>
          <p:spPr bwMode="black">
            <a:xfrm>
              <a:off x="750888" y="2006600"/>
              <a:ext cx="492125" cy="269875"/>
            </a:xfrm>
            <a:custGeom>
              <a:avLst/>
              <a:gdLst>
                <a:gd name="T0" fmla="*/ 2 w 131"/>
                <a:gd name="T1" fmla="*/ 11 h 72"/>
                <a:gd name="T2" fmla="*/ 61 w 131"/>
                <a:gd name="T3" fmla="*/ 70 h 72"/>
                <a:gd name="T4" fmla="*/ 66 w 131"/>
                <a:gd name="T5" fmla="*/ 72 h 72"/>
                <a:gd name="T6" fmla="*/ 70 w 131"/>
                <a:gd name="T7" fmla="*/ 70 h 72"/>
                <a:gd name="T8" fmla="*/ 129 w 131"/>
                <a:gd name="T9" fmla="*/ 11 h 72"/>
                <a:gd name="T10" fmla="*/ 129 w 131"/>
                <a:gd name="T11" fmla="*/ 2 h 72"/>
                <a:gd name="T12" fmla="*/ 121 w 131"/>
                <a:gd name="T13" fmla="*/ 2 h 72"/>
                <a:gd name="T14" fmla="*/ 66 w 131"/>
                <a:gd name="T15" fmla="*/ 57 h 72"/>
                <a:gd name="T16" fmla="*/ 10 w 131"/>
                <a:gd name="T17" fmla="*/ 2 h 72"/>
                <a:gd name="T18" fmla="*/ 2 w 131"/>
                <a:gd name="T19" fmla="*/ 2 h 72"/>
                <a:gd name="T20" fmla="*/ 2 w 131"/>
                <a:gd name="T21" fmla="*/ 11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1" h="72">
                  <a:moveTo>
                    <a:pt x="2" y="11"/>
                  </a:moveTo>
                  <a:cubicBezTo>
                    <a:pt x="61" y="70"/>
                    <a:pt x="61" y="70"/>
                    <a:pt x="61" y="70"/>
                  </a:cubicBezTo>
                  <a:cubicBezTo>
                    <a:pt x="62" y="71"/>
                    <a:pt x="64" y="72"/>
                    <a:pt x="66" y="72"/>
                  </a:cubicBezTo>
                  <a:cubicBezTo>
                    <a:pt x="67" y="72"/>
                    <a:pt x="69" y="71"/>
                    <a:pt x="70" y="70"/>
                  </a:cubicBezTo>
                  <a:cubicBezTo>
                    <a:pt x="129" y="11"/>
                    <a:pt x="129" y="11"/>
                    <a:pt x="129" y="11"/>
                  </a:cubicBezTo>
                  <a:cubicBezTo>
                    <a:pt x="131" y="8"/>
                    <a:pt x="131" y="5"/>
                    <a:pt x="129" y="2"/>
                  </a:cubicBezTo>
                  <a:cubicBezTo>
                    <a:pt x="127" y="0"/>
                    <a:pt x="123" y="0"/>
                    <a:pt x="121" y="2"/>
                  </a:cubicBezTo>
                  <a:cubicBezTo>
                    <a:pt x="66" y="57"/>
                    <a:pt x="66" y="57"/>
                    <a:pt x="66" y="57"/>
                  </a:cubicBezTo>
                  <a:cubicBezTo>
                    <a:pt x="10" y="2"/>
                    <a:pt x="10" y="2"/>
                    <a:pt x="10" y="2"/>
                  </a:cubicBezTo>
                  <a:cubicBezTo>
                    <a:pt x="8" y="0"/>
                    <a:pt x="4" y="0"/>
                    <a:pt x="2" y="2"/>
                  </a:cubicBezTo>
                  <a:cubicBezTo>
                    <a:pt x="0" y="5"/>
                    <a:pt x="0" y="8"/>
                    <a:pt x="2" y="11"/>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370" name="Oval 127"/>
            <p:cNvSpPr>
              <a:spLocks noChangeArrowheads="1"/>
            </p:cNvSpPr>
            <p:nvPr/>
          </p:nvSpPr>
          <p:spPr bwMode="black">
            <a:xfrm>
              <a:off x="731838" y="1987550"/>
              <a:ext cx="87313" cy="85725"/>
            </a:xfrm>
            <a:prstGeom prst="ellipse">
              <a:avLst/>
            </a:pr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371" name="Oval 128"/>
            <p:cNvSpPr>
              <a:spLocks noChangeArrowheads="1"/>
            </p:cNvSpPr>
            <p:nvPr/>
          </p:nvSpPr>
          <p:spPr bwMode="black">
            <a:xfrm>
              <a:off x="1174750" y="1987550"/>
              <a:ext cx="87313" cy="85725"/>
            </a:xfrm>
            <a:prstGeom prst="ellipse">
              <a:avLst/>
            </a:pr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372" name="Freeform 129"/>
            <p:cNvSpPr>
              <a:spLocks/>
            </p:cNvSpPr>
            <p:nvPr/>
          </p:nvSpPr>
          <p:spPr bwMode="black">
            <a:xfrm>
              <a:off x="342900" y="2549525"/>
              <a:ext cx="404813" cy="206375"/>
            </a:xfrm>
            <a:custGeom>
              <a:avLst/>
              <a:gdLst>
                <a:gd name="T0" fmla="*/ 101 w 108"/>
                <a:gd name="T1" fmla="*/ 34 h 55"/>
                <a:gd name="T2" fmla="*/ 14 w 108"/>
                <a:gd name="T3" fmla="*/ 2 h 55"/>
                <a:gd name="T4" fmla="*/ 1 w 108"/>
                <a:gd name="T5" fmla="*/ 8 h 55"/>
                <a:gd name="T6" fmla="*/ 7 w 108"/>
                <a:gd name="T7" fmla="*/ 21 h 55"/>
                <a:gd name="T8" fmla="*/ 94 w 108"/>
                <a:gd name="T9" fmla="*/ 53 h 55"/>
                <a:gd name="T10" fmla="*/ 107 w 108"/>
                <a:gd name="T11" fmla="*/ 47 h 55"/>
                <a:gd name="T12" fmla="*/ 101 w 108"/>
                <a:gd name="T13" fmla="*/ 34 h 55"/>
              </a:gdLst>
              <a:ahLst/>
              <a:cxnLst>
                <a:cxn ang="0">
                  <a:pos x="T0" y="T1"/>
                </a:cxn>
                <a:cxn ang="0">
                  <a:pos x="T2" y="T3"/>
                </a:cxn>
                <a:cxn ang="0">
                  <a:pos x="T4" y="T5"/>
                </a:cxn>
                <a:cxn ang="0">
                  <a:pos x="T6" y="T7"/>
                </a:cxn>
                <a:cxn ang="0">
                  <a:pos x="T8" y="T9"/>
                </a:cxn>
                <a:cxn ang="0">
                  <a:pos x="T10" y="T11"/>
                </a:cxn>
                <a:cxn ang="0">
                  <a:pos x="T12" y="T13"/>
                </a:cxn>
              </a:cxnLst>
              <a:rect l="0" t="0" r="r" b="b"/>
              <a:pathLst>
                <a:path w="108" h="55">
                  <a:moveTo>
                    <a:pt x="101" y="34"/>
                  </a:moveTo>
                  <a:cubicBezTo>
                    <a:pt x="14" y="2"/>
                    <a:pt x="14" y="2"/>
                    <a:pt x="14" y="2"/>
                  </a:cubicBezTo>
                  <a:cubicBezTo>
                    <a:pt x="9" y="0"/>
                    <a:pt x="3" y="3"/>
                    <a:pt x="1" y="8"/>
                  </a:cubicBezTo>
                  <a:cubicBezTo>
                    <a:pt x="0" y="13"/>
                    <a:pt x="2" y="19"/>
                    <a:pt x="7" y="21"/>
                  </a:cubicBezTo>
                  <a:cubicBezTo>
                    <a:pt x="94" y="53"/>
                    <a:pt x="94" y="53"/>
                    <a:pt x="94" y="53"/>
                  </a:cubicBezTo>
                  <a:cubicBezTo>
                    <a:pt x="99" y="55"/>
                    <a:pt x="105" y="52"/>
                    <a:pt x="107" y="47"/>
                  </a:cubicBezTo>
                  <a:cubicBezTo>
                    <a:pt x="108" y="42"/>
                    <a:pt x="106" y="36"/>
                    <a:pt x="101" y="34"/>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373" name="Freeform 130"/>
            <p:cNvSpPr>
              <a:spLocks/>
            </p:cNvSpPr>
            <p:nvPr/>
          </p:nvSpPr>
          <p:spPr bwMode="black">
            <a:xfrm>
              <a:off x="390525" y="3063875"/>
              <a:ext cx="409575" cy="201613"/>
            </a:xfrm>
            <a:custGeom>
              <a:avLst/>
              <a:gdLst>
                <a:gd name="T0" fmla="*/ 95 w 109"/>
                <a:gd name="T1" fmla="*/ 2 h 54"/>
                <a:gd name="T2" fmla="*/ 8 w 109"/>
                <a:gd name="T3" fmla="*/ 34 h 54"/>
                <a:gd name="T4" fmla="*/ 2 w 109"/>
                <a:gd name="T5" fmla="*/ 47 h 54"/>
                <a:gd name="T6" fmla="*/ 15 w 109"/>
                <a:gd name="T7" fmla="*/ 53 h 54"/>
                <a:gd name="T8" fmla="*/ 102 w 109"/>
                <a:gd name="T9" fmla="*/ 20 h 54"/>
                <a:gd name="T10" fmla="*/ 107 w 109"/>
                <a:gd name="T11" fmla="*/ 8 h 54"/>
                <a:gd name="T12" fmla="*/ 95 w 109"/>
                <a:gd name="T13" fmla="*/ 2 h 54"/>
              </a:gdLst>
              <a:ahLst/>
              <a:cxnLst>
                <a:cxn ang="0">
                  <a:pos x="T0" y="T1"/>
                </a:cxn>
                <a:cxn ang="0">
                  <a:pos x="T2" y="T3"/>
                </a:cxn>
                <a:cxn ang="0">
                  <a:pos x="T4" y="T5"/>
                </a:cxn>
                <a:cxn ang="0">
                  <a:pos x="T6" y="T7"/>
                </a:cxn>
                <a:cxn ang="0">
                  <a:pos x="T8" y="T9"/>
                </a:cxn>
                <a:cxn ang="0">
                  <a:pos x="T10" y="T11"/>
                </a:cxn>
                <a:cxn ang="0">
                  <a:pos x="T12" y="T13"/>
                </a:cxn>
              </a:cxnLst>
              <a:rect l="0" t="0" r="r" b="b"/>
              <a:pathLst>
                <a:path w="109" h="54">
                  <a:moveTo>
                    <a:pt x="95" y="2"/>
                  </a:moveTo>
                  <a:cubicBezTo>
                    <a:pt x="8" y="34"/>
                    <a:pt x="8" y="34"/>
                    <a:pt x="8" y="34"/>
                  </a:cubicBezTo>
                  <a:cubicBezTo>
                    <a:pt x="3" y="36"/>
                    <a:pt x="0" y="41"/>
                    <a:pt x="2" y="47"/>
                  </a:cubicBezTo>
                  <a:cubicBezTo>
                    <a:pt x="4" y="52"/>
                    <a:pt x="10" y="54"/>
                    <a:pt x="15" y="53"/>
                  </a:cubicBezTo>
                  <a:cubicBezTo>
                    <a:pt x="102" y="20"/>
                    <a:pt x="102" y="20"/>
                    <a:pt x="102" y="20"/>
                  </a:cubicBezTo>
                  <a:cubicBezTo>
                    <a:pt x="107" y="19"/>
                    <a:pt x="109" y="13"/>
                    <a:pt x="107" y="8"/>
                  </a:cubicBezTo>
                  <a:cubicBezTo>
                    <a:pt x="106" y="2"/>
                    <a:pt x="100" y="0"/>
                    <a:pt x="95" y="2"/>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374" name="Freeform 131"/>
            <p:cNvSpPr>
              <a:spLocks/>
            </p:cNvSpPr>
            <p:nvPr/>
          </p:nvSpPr>
          <p:spPr bwMode="black">
            <a:xfrm>
              <a:off x="307975" y="2882900"/>
              <a:ext cx="428625" cy="76200"/>
            </a:xfrm>
            <a:custGeom>
              <a:avLst/>
              <a:gdLst>
                <a:gd name="T0" fmla="*/ 104 w 114"/>
                <a:gd name="T1" fmla="*/ 0 h 20"/>
                <a:gd name="T2" fmla="*/ 10 w 114"/>
                <a:gd name="T3" fmla="*/ 0 h 20"/>
                <a:gd name="T4" fmla="*/ 0 w 114"/>
                <a:gd name="T5" fmla="*/ 10 h 20"/>
                <a:gd name="T6" fmla="*/ 10 w 114"/>
                <a:gd name="T7" fmla="*/ 20 h 20"/>
                <a:gd name="T8" fmla="*/ 104 w 114"/>
                <a:gd name="T9" fmla="*/ 20 h 20"/>
                <a:gd name="T10" fmla="*/ 114 w 114"/>
                <a:gd name="T11" fmla="*/ 10 h 20"/>
                <a:gd name="T12" fmla="*/ 104 w 114"/>
                <a:gd name="T13" fmla="*/ 0 h 20"/>
              </a:gdLst>
              <a:ahLst/>
              <a:cxnLst>
                <a:cxn ang="0">
                  <a:pos x="T0" y="T1"/>
                </a:cxn>
                <a:cxn ang="0">
                  <a:pos x="T2" y="T3"/>
                </a:cxn>
                <a:cxn ang="0">
                  <a:pos x="T4" y="T5"/>
                </a:cxn>
                <a:cxn ang="0">
                  <a:pos x="T6" y="T7"/>
                </a:cxn>
                <a:cxn ang="0">
                  <a:pos x="T8" y="T9"/>
                </a:cxn>
                <a:cxn ang="0">
                  <a:pos x="T10" y="T11"/>
                </a:cxn>
                <a:cxn ang="0">
                  <a:pos x="T12" y="T13"/>
                </a:cxn>
              </a:cxnLst>
              <a:rect l="0" t="0" r="r" b="b"/>
              <a:pathLst>
                <a:path w="114" h="20">
                  <a:moveTo>
                    <a:pt x="104" y="0"/>
                  </a:moveTo>
                  <a:cubicBezTo>
                    <a:pt x="10" y="0"/>
                    <a:pt x="10" y="0"/>
                    <a:pt x="10" y="0"/>
                  </a:cubicBezTo>
                  <a:cubicBezTo>
                    <a:pt x="5" y="0"/>
                    <a:pt x="0" y="4"/>
                    <a:pt x="0" y="10"/>
                  </a:cubicBezTo>
                  <a:cubicBezTo>
                    <a:pt x="0" y="15"/>
                    <a:pt x="5" y="20"/>
                    <a:pt x="10" y="20"/>
                  </a:cubicBezTo>
                  <a:cubicBezTo>
                    <a:pt x="104" y="20"/>
                    <a:pt x="104" y="20"/>
                    <a:pt x="104" y="20"/>
                  </a:cubicBezTo>
                  <a:cubicBezTo>
                    <a:pt x="110" y="20"/>
                    <a:pt x="114" y="15"/>
                    <a:pt x="114" y="10"/>
                  </a:cubicBezTo>
                  <a:cubicBezTo>
                    <a:pt x="114" y="4"/>
                    <a:pt x="110" y="0"/>
                    <a:pt x="104" y="0"/>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375" name="Freeform 132"/>
            <p:cNvSpPr>
              <a:spLocks/>
            </p:cNvSpPr>
            <p:nvPr/>
          </p:nvSpPr>
          <p:spPr bwMode="black">
            <a:xfrm>
              <a:off x="1246188" y="2549525"/>
              <a:ext cx="409575" cy="206375"/>
            </a:xfrm>
            <a:custGeom>
              <a:avLst/>
              <a:gdLst>
                <a:gd name="T0" fmla="*/ 14 w 109"/>
                <a:gd name="T1" fmla="*/ 53 h 55"/>
                <a:gd name="T2" fmla="*/ 101 w 109"/>
                <a:gd name="T3" fmla="*/ 21 h 55"/>
                <a:gd name="T4" fmla="*/ 107 w 109"/>
                <a:gd name="T5" fmla="*/ 8 h 55"/>
                <a:gd name="T6" fmla="*/ 94 w 109"/>
                <a:gd name="T7" fmla="*/ 2 h 55"/>
                <a:gd name="T8" fmla="*/ 7 w 109"/>
                <a:gd name="T9" fmla="*/ 34 h 55"/>
                <a:gd name="T10" fmla="*/ 2 w 109"/>
                <a:gd name="T11" fmla="*/ 47 h 55"/>
                <a:gd name="T12" fmla="*/ 14 w 109"/>
                <a:gd name="T13" fmla="*/ 53 h 55"/>
              </a:gdLst>
              <a:ahLst/>
              <a:cxnLst>
                <a:cxn ang="0">
                  <a:pos x="T0" y="T1"/>
                </a:cxn>
                <a:cxn ang="0">
                  <a:pos x="T2" y="T3"/>
                </a:cxn>
                <a:cxn ang="0">
                  <a:pos x="T4" y="T5"/>
                </a:cxn>
                <a:cxn ang="0">
                  <a:pos x="T6" y="T7"/>
                </a:cxn>
                <a:cxn ang="0">
                  <a:pos x="T8" y="T9"/>
                </a:cxn>
                <a:cxn ang="0">
                  <a:pos x="T10" y="T11"/>
                </a:cxn>
                <a:cxn ang="0">
                  <a:pos x="T12" y="T13"/>
                </a:cxn>
              </a:cxnLst>
              <a:rect l="0" t="0" r="r" b="b"/>
              <a:pathLst>
                <a:path w="109" h="55">
                  <a:moveTo>
                    <a:pt x="14" y="53"/>
                  </a:moveTo>
                  <a:cubicBezTo>
                    <a:pt x="101" y="21"/>
                    <a:pt x="101" y="21"/>
                    <a:pt x="101" y="21"/>
                  </a:cubicBezTo>
                  <a:cubicBezTo>
                    <a:pt x="106" y="19"/>
                    <a:pt x="109" y="13"/>
                    <a:pt x="107" y="8"/>
                  </a:cubicBezTo>
                  <a:cubicBezTo>
                    <a:pt x="105" y="3"/>
                    <a:pt x="99" y="0"/>
                    <a:pt x="94" y="2"/>
                  </a:cubicBezTo>
                  <a:cubicBezTo>
                    <a:pt x="7" y="34"/>
                    <a:pt x="7" y="34"/>
                    <a:pt x="7" y="34"/>
                  </a:cubicBezTo>
                  <a:cubicBezTo>
                    <a:pt x="2" y="36"/>
                    <a:pt x="0" y="42"/>
                    <a:pt x="2" y="47"/>
                  </a:cubicBezTo>
                  <a:cubicBezTo>
                    <a:pt x="3" y="52"/>
                    <a:pt x="9" y="55"/>
                    <a:pt x="14" y="53"/>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376" name="Freeform 133"/>
            <p:cNvSpPr>
              <a:spLocks/>
            </p:cNvSpPr>
            <p:nvPr/>
          </p:nvSpPr>
          <p:spPr bwMode="black">
            <a:xfrm>
              <a:off x="1193800" y="3063875"/>
              <a:ext cx="409575" cy="201613"/>
            </a:xfrm>
            <a:custGeom>
              <a:avLst/>
              <a:gdLst>
                <a:gd name="T0" fmla="*/ 8 w 109"/>
                <a:gd name="T1" fmla="*/ 20 h 54"/>
                <a:gd name="T2" fmla="*/ 94 w 109"/>
                <a:gd name="T3" fmla="*/ 53 h 54"/>
                <a:gd name="T4" fmla="*/ 107 w 109"/>
                <a:gd name="T5" fmla="*/ 47 h 54"/>
                <a:gd name="T6" fmla="*/ 101 w 109"/>
                <a:gd name="T7" fmla="*/ 34 h 54"/>
                <a:gd name="T8" fmla="*/ 14 w 109"/>
                <a:gd name="T9" fmla="*/ 2 h 54"/>
                <a:gd name="T10" fmla="*/ 2 w 109"/>
                <a:gd name="T11" fmla="*/ 8 h 54"/>
                <a:gd name="T12" fmla="*/ 8 w 109"/>
                <a:gd name="T13" fmla="*/ 20 h 54"/>
              </a:gdLst>
              <a:ahLst/>
              <a:cxnLst>
                <a:cxn ang="0">
                  <a:pos x="T0" y="T1"/>
                </a:cxn>
                <a:cxn ang="0">
                  <a:pos x="T2" y="T3"/>
                </a:cxn>
                <a:cxn ang="0">
                  <a:pos x="T4" y="T5"/>
                </a:cxn>
                <a:cxn ang="0">
                  <a:pos x="T6" y="T7"/>
                </a:cxn>
                <a:cxn ang="0">
                  <a:pos x="T8" y="T9"/>
                </a:cxn>
                <a:cxn ang="0">
                  <a:pos x="T10" y="T11"/>
                </a:cxn>
                <a:cxn ang="0">
                  <a:pos x="T12" y="T13"/>
                </a:cxn>
              </a:cxnLst>
              <a:rect l="0" t="0" r="r" b="b"/>
              <a:pathLst>
                <a:path w="109" h="54">
                  <a:moveTo>
                    <a:pt x="8" y="20"/>
                  </a:moveTo>
                  <a:cubicBezTo>
                    <a:pt x="94" y="53"/>
                    <a:pt x="94" y="53"/>
                    <a:pt x="94" y="53"/>
                  </a:cubicBezTo>
                  <a:cubicBezTo>
                    <a:pt x="99" y="54"/>
                    <a:pt x="105" y="52"/>
                    <a:pt x="107" y="47"/>
                  </a:cubicBezTo>
                  <a:cubicBezTo>
                    <a:pt x="109" y="41"/>
                    <a:pt x="106" y="36"/>
                    <a:pt x="101" y="34"/>
                  </a:cubicBezTo>
                  <a:cubicBezTo>
                    <a:pt x="14" y="2"/>
                    <a:pt x="14" y="2"/>
                    <a:pt x="14" y="2"/>
                  </a:cubicBezTo>
                  <a:cubicBezTo>
                    <a:pt x="9" y="0"/>
                    <a:pt x="4" y="2"/>
                    <a:pt x="2" y="8"/>
                  </a:cubicBezTo>
                  <a:cubicBezTo>
                    <a:pt x="0" y="13"/>
                    <a:pt x="2" y="19"/>
                    <a:pt x="8" y="20"/>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377" name="Freeform 134"/>
            <p:cNvSpPr>
              <a:spLocks/>
            </p:cNvSpPr>
            <p:nvPr/>
          </p:nvSpPr>
          <p:spPr bwMode="black">
            <a:xfrm>
              <a:off x="1257300" y="2882900"/>
              <a:ext cx="428625" cy="76200"/>
            </a:xfrm>
            <a:custGeom>
              <a:avLst/>
              <a:gdLst>
                <a:gd name="T0" fmla="*/ 10 w 114"/>
                <a:gd name="T1" fmla="*/ 20 h 20"/>
                <a:gd name="T2" fmla="*/ 104 w 114"/>
                <a:gd name="T3" fmla="*/ 20 h 20"/>
                <a:gd name="T4" fmla="*/ 114 w 114"/>
                <a:gd name="T5" fmla="*/ 10 h 20"/>
                <a:gd name="T6" fmla="*/ 104 w 114"/>
                <a:gd name="T7" fmla="*/ 0 h 20"/>
                <a:gd name="T8" fmla="*/ 10 w 114"/>
                <a:gd name="T9" fmla="*/ 0 h 20"/>
                <a:gd name="T10" fmla="*/ 0 w 114"/>
                <a:gd name="T11" fmla="*/ 10 h 20"/>
                <a:gd name="T12" fmla="*/ 10 w 114"/>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114" h="20">
                  <a:moveTo>
                    <a:pt x="10" y="20"/>
                  </a:moveTo>
                  <a:cubicBezTo>
                    <a:pt x="104" y="20"/>
                    <a:pt x="104" y="20"/>
                    <a:pt x="104" y="20"/>
                  </a:cubicBezTo>
                  <a:cubicBezTo>
                    <a:pt x="109" y="20"/>
                    <a:pt x="114" y="15"/>
                    <a:pt x="114" y="10"/>
                  </a:cubicBezTo>
                  <a:cubicBezTo>
                    <a:pt x="114" y="4"/>
                    <a:pt x="109" y="0"/>
                    <a:pt x="104" y="0"/>
                  </a:cubicBezTo>
                  <a:cubicBezTo>
                    <a:pt x="10" y="0"/>
                    <a:pt x="10" y="0"/>
                    <a:pt x="10" y="0"/>
                  </a:cubicBezTo>
                  <a:cubicBezTo>
                    <a:pt x="4" y="0"/>
                    <a:pt x="0" y="4"/>
                    <a:pt x="0" y="10"/>
                  </a:cubicBezTo>
                  <a:cubicBezTo>
                    <a:pt x="0" y="15"/>
                    <a:pt x="4" y="20"/>
                    <a:pt x="10" y="20"/>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grpSp>
      <p:grpSp>
        <p:nvGrpSpPr>
          <p:cNvPr id="378" name="Group 76"/>
          <p:cNvGrpSpPr/>
          <p:nvPr/>
        </p:nvGrpSpPr>
        <p:grpSpPr bwMode="black">
          <a:xfrm>
            <a:off x="542226" y="5226003"/>
            <a:ext cx="1257531" cy="970751"/>
            <a:chOff x="7010400" y="2133600"/>
            <a:chExt cx="1379538" cy="1065213"/>
          </a:xfrm>
          <a:solidFill>
            <a:srgbClr val="EB6100"/>
          </a:solidFill>
        </p:grpSpPr>
        <p:sp>
          <p:nvSpPr>
            <p:cNvPr id="379" name="Freeform 161"/>
            <p:cNvSpPr>
              <a:spLocks/>
            </p:cNvSpPr>
            <p:nvPr/>
          </p:nvSpPr>
          <p:spPr bwMode="black">
            <a:xfrm>
              <a:off x="7189788" y="2416175"/>
              <a:ext cx="57150" cy="49213"/>
            </a:xfrm>
            <a:custGeom>
              <a:avLst/>
              <a:gdLst>
                <a:gd name="T0" fmla="*/ 36 w 36"/>
                <a:gd name="T1" fmla="*/ 15 h 31"/>
                <a:gd name="T2" fmla="*/ 28 w 36"/>
                <a:gd name="T3" fmla="*/ 0 h 31"/>
                <a:gd name="T4" fmla="*/ 0 w 36"/>
                <a:gd name="T5" fmla="*/ 16 h 31"/>
                <a:gd name="T6" fmla="*/ 8 w 36"/>
                <a:gd name="T7" fmla="*/ 31 h 31"/>
                <a:gd name="T8" fmla="*/ 36 w 36"/>
                <a:gd name="T9" fmla="*/ 15 h 31"/>
              </a:gdLst>
              <a:ahLst/>
              <a:cxnLst>
                <a:cxn ang="0">
                  <a:pos x="T0" y="T1"/>
                </a:cxn>
                <a:cxn ang="0">
                  <a:pos x="T2" y="T3"/>
                </a:cxn>
                <a:cxn ang="0">
                  <a:pos x="T4" y="T5"/>
                </a:cxn>
                <a:cxn ang="0">
                  <a:pos x="T6" y="T7"/>
                </a:cxn>
                <a:cxn ang="0">
                  <a:pos x="T8" y="T9"/>
                </a:cxn>
              </a:cxnLst>
              <a:rect l="0" t="0" r="r" b="b"/>
              <a:pathLst>
                <a:path w="36" h="31">
                  <a:moveTo>
                    <a:pt x="36" y="15"/>
                  </a:moveTo>
                  <a:lnTo>
                    <a:pt x="28" y="0"/>
                  </a:lnTo>
                  <a:lnTo>
                    <a:pt x="0" y="16"/>
                  </a:lnTo>
                  <a:lnTo>
                    <a:pt x="8" y="31"/>
                  </a:lnTo>
                  <a:lnTo>
                    <a:pt x="36" y="15"/>
                  </a:ln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380" name="Freeform 162"/>
            <p:cNvSpPr>
              <a:spLocks/>
            </p:cNvSpPr>
            <p:nvPr/>
          </p:nvSpPr>
          <p:spPr bwMode="black">
            <a:xfrm>
              <a:off x="7539038" y="2225675"/>
              <a:ext cx="57150" cy="47625"/>
            </a:xfrm>
            <a:custGeom>
              <a:avLst/>
              <a:gdLst>
                <a:gd name="T0" fmla="*/ 36 w 36"/>
                <a:gd name="T1" fmla="*/ 14 h 30"/>
                <a:gd name="T2" fmla="*/ 28 w 36"/>
                <a:gd name="T3" fmla="*/ 0 h 30"/>
                <a:gd name="T4" fmla="*/ 0 w 36"/>
                <a:gd name="T5" fmla="*/ 15 h 30"/>
                <a:gd name="T6" fmla="*/ 8 w 36"/>
                <a:gd name="T7" fmla="*/ 30 h 30"/>
                <a:gd name="T8" fmla="*/ 36 w 36"/>
                <a:gd name="T9" fmla="*/ 14 h 30"/>
              </a:gdLst>
              <a:ahLst/>
              <a:cxnLst>
                <a:cxn ang="0">
                  <a:pos x="T0" y="T1"/>
                </a:cxn>
                <a:cxn ang="0">
                  <a:pos x="T2" y="T3"/>
                </a:cxn>
                <a:cxn ang="0">
                  <a:pos x="T4" y="T5"/>
                </a:cxn>
                <a:cxn ang="0">
                  <a:pos x="T6" y="T7"/>
                </a:cxn>
                <a:cxn ang="0">
                  <a:pos x="T8" y="T9"/>
                </a:cxn>
              </a:cxnLst>
              <a:rect l="0" t="0" r="r" b="b"/>
              <a:pathLst>
                <a:path w="36" h="30">
                  <a:moveTo>
                    <a:pt x="36" y="14"/>
                  </a:moveTo>
                  <a:lnTo>
                    <a:pt x="28" y="0"/>
                  </a:lnTo>
                  <a:lnTo>
                    <a:pt x="0" y="15"/>
                  </a:lnTo>
                  <a:lnTo>
                    <a:pt x="8" y="30"/>
                  </a:lnTo>
                  <a:lnTo>
                    <a:pt x="36" y="14"/>
                  </a:ln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381" name="Freeform 163"/>
            <p:cNvSpPr>
              <a:spLocks/>
            </p:cNvSpPr>
            <p:nvPr/>
          </p:nvSpPr>
          <p:spPr bwMode="black">
            <a:xfrm>
              <a:off x="7329488" y="2339975"/>
              <a:ext cx="57150" cy="47625"/>
            </a:xfrm>
            <a:custGeom>
              <a:avLst/>
              <a:gdLst>
                <a:gd name="T0" fmla="*/ 36 w 36"/>
                <a:gd name="T1" fmla="*/ 15 h 30"/>
                <a:gd name="T2" fmla="*/ 28 w 36"/>
                <a:gd name="T3" fmla="*/ 0 h 30"/>
                <a:gd name="T4" fmla="*/ 0 w 36"/>
                <a:gd name="T5" fmla="*/ 16 h 30"/>
                <a:gd name="T6" fmla="*/ 8 w 36"/>
                <a:gd name="T7" fmla="*/ 30 h 30"/>
                <a:gd name="T8" fmla="*/ 36 w 36"/>
                <a:gd name="T9" fmla="*/ 15 h 30"/>
              </a:gdLst>
              <a:ahLst/>
              <a:cxnLst>
                <a:cxn ang="0">
                  <a:pos x="T0" y="T1"/>
                </a:cxn>
                <a:cxn ang="0">
                  <a:pos x="T2" y="T3"/>
                </a:cxn>
                <a:cxn ang="0">
                  <a:pos x="T4" y="T5"/>
                </a:cxn>
                <a:cxn ang="0">
                  <a:pos x="T6" y="T7"/>
                </a:cxn>
                <a:cxn ang="0">
                  <a:pos x="T8" y="T9"/>
                </a:cxn>
              </a:cxnLst>
              <a:rect l="0" t="0" r="r" b="b"/>
              <a:pathLst>
                <a:path w="36" h="30">
                  <a:moveTo>
                    <a:pt x="36" y="15"/>
                  </a:moveTo>
                  <a:lnTo>
                    <a:pt x="28" y="0"/>
                  </a:lnTo>
                  <a:lnTo>
                    <a:pt x="0" y="16"/>
                  </a:lnTo>
                  <a:lnTo>
                    <a:pt x="8" y="30"/>
                  </a:lnTo>
                  <a:lnTo>
                    <a:pt x="36" y="15"/>
                  </a:ln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382" name="Freeform 164"/>
            <p:cNvSpPr>
              <a:spLocks/>
            </p:cNvSpPr>
            <p:nvPr/>
          </p:nvSpPr>
          <p:spPr bwMode="black">
            <a:xfrm>
              <a:off x="7399338" y="2301875"/>
              <a:ext cx="57150" cy="47625"/>
            </a:xfrm>
            <a:custGeom>
              <a:avLst/>
              <a:gdLst>
                <a:gd name="T0" fmla="*/ 36 w 36"/>
                <a:gd name="T1" fmla="*/ 15 h 30"/>
                <a:gd name="T2" fmla="*/ 28 w 36"/>
                <a:gd name="T3" fmla="*/ 0 h 30"/>
                <a:gd name="T4" fmla="*/ 0 w 36"/>
                <a:gd name="T5" fmla="*/ 15 h 30"/>
                <a:gd name="T6" fmla="*/ 8 w 36"/>
                <a:gd name="T7" fmla="*/ 30 h 30"/>
                <a:gd name="T8" fmla="*/ 36 w 36"/>
                <a:gd name="T9" fmla="*/ 15 h 30"/>
              </a:gdLst>
              <a:ahLst/>
              <a:cxnLst>
                <a:cxn ang="0">
                  <a:pos x="T0" y="T1"/>
                </a:cxn>
                <a:cxn ang="0">
                  <a:pos x="T2" y="T3"/>
                </a:cxn>
                <a:cxn ang="0">
                  <a:pos x="T4" y="T5"/>
                </a:cxn>
                <a:cxn ang="0">
                  <a:pos x="T6" y="T7"/>
                </a:cxn>
                <a:cxn ang="0">
                  <a:pos x="T8" y="T9"/>
                </a:cxn>
              </a:cxnLst>
              <a:rect l="0" t="0" r="r" b="b"/>
              <a:pathLst>
                <a:path w="36" h="30">
                  <a:moveTo>
                    <a:pt x="36" y="15"/>
                  </a:moveTo>
                  <a:lnTo>
                    <a:pt x="28" y="0"/>
                  </a:lnTo>
                  <a:lnTo>
                    <a:pt x="0" y="15"/>
                  </a:lnTo>
                  <a:lnTo>
                    <a:pt x="8" y="30"/>
                  </a:lnTo>
                  <a:lnTo>
                    <a:pt x="36" y="15"/>
                  </a:ln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383" name="Freeform 165"/>
            <p:cNvSpPr>
              <a:spLocks/>
            </p:cNvSpPr>
            <p:nvPr/>
          </p:nvSpPr>
          <p:spPr bwMode="black">
            <a:xfrm>
              <a:off x="7469188" y="2263775"/>
              <a:ext cx="58738" cy="47625"/>
            </a:xfrm>
            <a:custGeom>
              <a:avLst/>
              <a:gdLst>
                <a:gd name="T0" fmla="*/ 37 w 37"/>
                <a:gd name="T1" fmla="*/ 14 h 30"/>
                <a:gd name="T2" fmla="*/ 29 w 37"/>
                <a:gd name="T3" fmla="*/ 0 h 30"/>
                <a:gd name="T4" fmla="*/ 0 w 37"/>
                <a:gd name="T5" fmla="*/ 15 h 30"/>
                <a:gd name="T6" fmla="*/ 8 w 37"/>
                <a:gd name="T7" fmla="*/ 30 h 30"/>
                <a:gd name="T8" fmla="*/ 37 w 37"/>
                <a:gd name="T9" fmla="*/ 14 h 30"/>
              </a:gdLst>
              <a:ahLst/>
              <a:cxnLst>
                <a:cxn ang="0">
                  <a:pos x="T0" y="T1"/>
                </a:cxn>
                <a:cxn ang="0">
                  <a:pos x="T2" y="T3"/>
                </a:cxn>
                <a:cxn ang="0">
                  <a:pos x="T4" y="T5"/>
                </a:cxn>
                <a:cxn ang="0">
                  <a:pos x="T6" y="T7"/>
                </a:cxn>
                <a:cxn ang="0">
                  <a:pos x="T8" y="T9"/>
                </a:cxn>
              </a:cxnLst>
              <a:rect l="0" t="0" r="r" b="b"/>
              <a:pathLst>
                <a:path w="37" h="30">
                  <a:moveTo>
                    <a:pt x="37" y="14"/>
                  </a:moveTo>
                  <a:lnTo>
                    <a:pt x="29" y="0"/>
                  </a:lnTo>
                  <a:lnTo>
                    <a:pt x="0" y="15"/>
                  </a:lnTo>
                  <a:lnTo>
                    <a:pt x="8" y="30"/>
                  </a:lnTo>
                  <a:lnTo>
                    <a:pt x="37" y="14"/>
                  </a:ln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384" name="Freeform 166"/>
            <p:cNvSpPr>
              <a:spLocks/>
            </p:cNvSpPr>
            <p:nvPr/>
          </p:nvSpPr>
          <p:spPr bwMode="black">
            <a:xfrm>
              <a:off x="7011988" y="2725738"/>
              <a:ext cx="31750" cy="52388"/>
            </a:xfrm>
            <a:custGeom>
              <a:avLst/>
              <a:gdLst>
                <a:gd name="T0" fmla="*/ 40 w 41"/>
                <a:gd name="T1" fmla="*/ 60 h 71"/>
                <a:gd name="T2" fmla="*/ 36 w 41"/>
                <a:gd name="T3" fmla="*/ 7 h 71"/>
                <a:gd name="T4" fmla="*/ 35 w 41"/>
                <a:gd name="T5" fmla="*/ 0 h 71"/>
                <a:gd name="T6" fmla="*/ 0 w 41"/>
                <a:gd name="T7" fmla="*/ 2 h 71"/>
                <a:gd name="T8" fmla="*/ 0 w 41"/>
                <a:gd name="T9" fmla="*/ 10 h 71"/>
                <a:gd name="T10" fmla="*/ 5 w 41"/>
                <a:gd name="T11" fmla="*/ 64 h 71"/>
                <a:gd name="T12" fmla="*/ 6 w 41"/>
                <a:gd name="T13" fmla="*/ 71 h 71"/>
                <a:gd name="T14" fmla="*/ 41 w 41"/>
                <a:gd name="T15" fmla="*/ 67 h 71"/>
                <a:gd name="T16" fmla="*/ 40 w 41"/>
                <a:gd name="T17" fmla="*/ 60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 h="71">
                  <a:moveTo>
                    <a:pt x="40" y="60"/>
                  </a:moveTo>
                  <a:cubicBezTo>
                    <a:pt x="38" y="45"/>
                    <a:pt x="37" y="27"/>
                    <a:pt x="36" y="7"/>
                  </a:cubicBezTo>
                  <a:cubicBezTo>
                    <a:pt x="35" y="0"/>
                    <a:pt x="35" y="0"/>
                    <a:pt x="35" y="0"/>
                  </a:cubicBezTo>
                  <a:cubicBezTo>
                    <a:pt x="0" y="2"/>
                    <a:pt x="0" y="2"/>
                    <a:pt x="0" y="2"/>
                  </a:cubicBezTo>
                  <a:cubicBezTo>
                    <a:pt x="0" y="10"/>
                    <a:pt x="0" y="10"/>
                    <a:pt x="0" y="10"/>
                  </a:cubicBezTo>
                  <a:cubicBezTo>
                    <a:pt x="2" y="29"/>
                    <a:pt x="3" y="48"/>
                    <a:pt x="5" y="64"/>
                  </a:cubicBezTo>
                  <a:cubicBezTo>
                    <a:pt x="6" y="71"/>
                    <a:pt x="6" y="71"/>
                    <a:pt x="6" y="71"/>
                  </a:cubicBezTo>
                  <a:cubicBezTo>
                    <a:pt x="41" y="67"/>
                    <a:pt x="41" y="67"/>
                    <a:pt x="41" y="67"/>
                  </a:cubicBezTo>
                  <a:lnTo>
                    <a:pt x="40" y="60"/>
                  </a:ln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385" name="Freeform 167"/>
            <p:cNvSpPr>
              <a:spLocks/>
            </p:cNvSpPr>
            <p:nvPr/>
          </p:nvSpPr>
          <p:spPr bwMode="black">
            <a:xfrm>
              <a:off x="7116763" y="2451100"/>
              <a:ext cx="57150" cy="31750"/>
            </a:xfrm>
            <a:custGeom>
              <a:avLst/>
              <a:gdLst>
                <a:gd name="T0" fmla="*/ 51 w 77"/>
                <a:gd name="T1" fmla="*/ 44 h 44"/>
                <a:gd name="T2" fmla="*/ 70 w 77"/>
                <a:gd name="T3" fmla="*/ 41 h 44"/>
                <a:gd name="T4" fmla="*/ 77 w 77"/>
                <a:gd name="T5" fmla="*/ 39 h 44"/>
                <a:gd name="T6" fmla="*/ 67 w 77"/>
                <a:gd name="T7" fmla="*/ 5 h 44"/>
                <a:gd name="T8" fmla="*/ 60 w 77"/>
                <a:gd name="T9" fmla="*/ 8 h 44"/>
                <a:gd name="T10" fmla="*/ 18 w 77"/>
                <a:gd name="T11" fmla="*/ 2 h 44"/>
                <a:gd name="T12" fmla="*/ 11 w 77"/>
                <a:gd name="T13" fmla="*/ 0 h 44"/>
                <a:gd name="T14" fmla="*/ 0 w 77"/>
                <a:gd name="T15" fmla="*/ 33 h 44"/>
                <a:gd name="T16" fmla="*/ 7 w 77"/>
                <a:gd name="T17" fmla="*/ 36 h 44"/>
                <a:gd name="T18" fmla="*/ 51 w 77"/>
                <a:gd name="T19" fmla="*/ 44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7" h="44">
                  <a:moveTo>
                    <a:pt x="51" y="44"/>
                  </a:moveTo>
                  <a:cubicBezTo>
                    <a:pt x="58" y="44"/>
                    <a:pt x="64" y="43"/>
                    <a:pt x="70" y="41"/>
                  </a:cubicBezTo>
                  <a:cubicBezTo>
                    <a:pt x="77" y="39"/>
                    <a:pt x="77" y="39"/>
                    <a:pt x="77" y="39"/>
                  </a:cubicBezTo>
                  <a:cubicBezTo>
                    <a:pt x="67" y="5"/>
                    <a:pt x="67" y="5"/>
                    <a:pt x="67" y="5"/>
                  </a:cubicBezTo>
                  <a:cubicBezTo>
                    <a:pt x="60" y="8"/>
                    <a:pt x="60" y="8"/>
                    <a:pt x="60" y="8"/>
                  </a:cubicBezTo>
                  <a:cubicBezTo>
                    <a:pt x="51" y="10"/>
                    <a:pt x="38" y="8"/>
                    <a:pt x="18" y="2"/>
                  </a:cubicBezTo>
                  <a:cubicBezTo>
                    <a:pt x="11" y="0"/>
                    <a:pt x="11" y="0"/>
                    <a:pt x="11" y="0"/>
                  </a:cubicBezTo>
                  <a:cubicBezTo>
                    <a:pt x="0" y="33"/>
                    <a:pt x="0" y="33"/>
                    <a:pt x="0" y="33"/>
                  </a:cubicBezTo>
                  <a:cubicBezTo>
                    <a:pt x="7" y="36"/>
                    <a:pt x="7" y="36"/>
                    <a:pt x="7" y="36"/>
                  </a:cubicBezTo>
                  <a:cubicBezTo>
                    <a:pt x="25" y="41"/>
                    <a:pt x="39" y="44"/>
                    <a:pt x="51" y="44"/>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386" name="Freeform 168"/>
            <p:cNvSpPr>
              <a:spLocks/>
            </p:cNvSpPr>
            <p:nvPr/>
          </p:nvSpPr>
          <p:spPr bwMode="black">
            <a:xfrm>
              <a:off x="7010400" y="2646363"/>
              <a:ext cx="26988" cy="52388"/>
            </a:xfrm>
            <a:custGeom>
              <a:avLst/>
              <a:gdLst>
                <a:gd name="T0" fmla="*/ 36 w 36"/>
                <a:gd name="T1" fmla="*/ 61 h 70"/>
                <a:gd name="T2" fmla="*/ 35 w 36"/>
                <a:gd name="T3" fmla="*/ 22 h 70"/>
                <a:gd name="T4" fmla="*/ 35 w 36"/>
                <a:gd name="T5" fmla="*/ 8 h 70"/>
                <a:gd name="T6" fmla="*/ 35 w 36"/>
                <a:gd name="T7" fmla="*/ 1 h 70"/>
                <a:gd name="T8" fmla="*/ 0 w 36"/>
                <a:gd name="T9" fmla="*/ 0 h 70"/>
                <a:gd name="T10" fmla="*/ 0 w 36"/>
                <a:gd name="T11" fmla="*/ 8 h 70"/>
                <a:gd name="T12" fmla="*/ 0 w 36"/>
                <a:gd name="T13" fmla="*/ 22 h 70"/>
                <a:gd name="T14" fmla="*/ 1 w 36"/>
                <a:gd name="T15" fmla="*/ 62 h 70"/>
                <a:gd name="T16" fmla="*/ 1 w 36"/>
                <a:gd name="T17" fmla="*/ 70 h 70"/>
                <a:gd name="T18" fmla="*/ 36 w 36"/>
                <a:gd name="T19" fmla="*/ 68 h 70"/>
                <a:gd name="T20" fmla="*/ 36 w 36"/>
                <a:gd name="T21" fmla="*/ 61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 h="70">
                  <a:moveTo>
                    <a:pt x="36" y="61"/>
                  </a:moveTo>
                  <a:cubicBezTo>
                    <a:pt x="35" y="47"/>
                    <a:pt x="35" y="34"/>
                    <a:pt x="35" y="22"/>
                  </a:cubicBezTo>
                  <a:cubicBezTo>
                    <a:pt x="35" y="17"/>
                    <a:pt x="35" y="13"/>
                    <a:pt x="35" y="8"/>
                  </a:cubicBezTo>
                  <a:cubicBezTo>
                    <a:pt x="35" y="1"/>
                    <a:pt x="35" y="1"/>
                    <a:pt x="35" y="1"/>
                  </a:cubicBezTo>
                  <a:cubicBezTo>
                    <a:pt x="0" y="0"/>
                    <a:pt x="0" y="0"/>
                    <a:pt x="0" y="0"/>
                  </a:cubicBezTo>
                  <a:cubicBezTo>
                    <a:pt x="0" y="8"/>
                    <a:pt x="0" y="8"/>
                    <a:pt x="0" y="8"/>
                  </a:cubicBezTo>
                  <a:cubicBezTo>
                    <a:pt x="0" y="12"/>
                    <a:pt x="0" y="17"/>
                    <a:pt x="0" y="22"/>
                  </a:cubicBezTo>
                  <a:cubicBezTo>
                    <a:pt x="0" y="34"/>
                    <a:pt x="0" y="48"/>
                    <a:pt x="1" y="62"/>
                  </a:cubicBezTo>
                  <a:cubicBezTo>
                    <a:pt x="1" y="70"/>
                    <a:pt x="1" y="70"/>
                    <a:pt x="1" y="70"/>
                  </a:cubicBezTo>
                  <a:cubicBezTo>
                    <a:pt x="36" y="68"/>
                    <a:pt x="36" y="68"/>
                    <a:pt x="36" y="68"/>
                  </a:cubicBezTo>
                  <a:lnTo>
                    <a:pt x="36" y="61"/>
                  </a:ln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387" name="Freeform 169"/>
            <p:cNvSpPr>
              <a:spLocks/>
            </p:cNvSpPr>
            <p:nvPr/>
          </p:nvSpPr>
          <p:spPr bwMode="black">
            <a:xfrm>
              <a:off x="7608888" y="2187575"/>
              <a:ext cx="58738" cy="47625"/>
            </a:xfrm>
            <a:custGeom>
              <a:avLst/>
              <a:gdLst>
                <a:gd name="T0" fmla="*/ 37 w 37"/>
                <a:gd name="T1" fmla="*/ 14 h 30"/>
                <a:gd name="T2" fmla="*/ 29 w 37"/>
                <a:gd name="T3" fmla="*/ 0 h 30"/>
                <a:gd name="T4" fmla="*/ 0 w 37"/>
                <a:gd name="T5" fmla="*/ 15 h 30"/>
                <a:gd name="T6" fmla="*/ 8 w 37"/>
                <a:gd name="T7" fmla="*/ 30 h 30"/>
                <a:gd name="T8" fmla="*/ 37 w 37"/>
                <a:gd name="T9" fmla="*/ 14 h 30"/>
              </a:gdLst>
              <a:ahLst/>
              <a:cxnLst>
                <a:cxn ang="0">
                  <a:pos x="T0" y="T1"/>
                </a:cxn>
                <a:cxn ang="0">
                  <a:pos x="T2" y="T3"/>
                </a:cxn>
                <a:cxn ang="0">
                  <a:pos x="T4" y="T5"/>
                </a:cxn>
                <a:cxn ang="0">
                  <a:pos x="T6" y="T7"/>
                </a:cxn>
                <a:cxn ang="0">
                  <a:pos x="T8" y="T9"/>
                </a:cxn>
              </a:cxnLst>
              <a:rect l="0" t="0" r="r" b="b"/>
              <a:pathLst>
                <a:path w="37" h="30">
                  <a:moveTo>
                    <a:pt x="37" y="14"/>
                  </a:moveTo>
                  <a:lnTo>
                    <a:pt x="29" y="0"/>
                  </a:lnTo>
                  <a:lnTo>
                    <a:pt x="0" y="15"/>
                  </a:lnTo>
                  <a:lnTo>
                    <a:pt x="8" y="30"/>
                  </a:lnTo>
                  <a:lnTo>
                    <a:pt x="37" y="14"/>
                  </a:ln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388" name="Freeform 170"/>
            <p:cNvSpPr>
              <a:spLocks/>
            </p:cNvSpPr>
            <p:nvPr/>
          </p:nvSpPr>
          <p:spPr bwMode="black">
            <a:xfrm>
              <a:off x="7011988" y="2566988"/>
              <a:ext cx="34925" cy="53975"/>
            </a:xfrm>
            <a:custGeom>
              <a:avLst/>
              <a:gdLst>
                <a:gd name="T0" fmla="*/ 36 w 46"/>
                <a:gd name="T1" fmla="*/ 64 h 72"/>
                <a:gd name="T2" fmla="*/ 37 w 46"/>
                <a:gd name="T3" fmla="*/ 61 h 72"/>
                <a:gd name="T4" fmla="*/ 46 w 46"/>
                <a:gd name="T5" fmla="*/ 21 h 72"/>
                <a:gd name="T6" fmla="*/ 46 w 46"/>
                <a:gd name="T7" fmla="*/ 7 h 72"/>
                <a:gd name="T8" fmla="*/ 45 w 46"/>
                <a:gd name="T9" fmla="*/ 0 h 72"/>
                <a:gd name="T10" fmla="*/ 10 w 46"/>
                <a:gd name="T11" fmla="*/ 2 h 72"/>
                <a:gd name="T12" fmla="*/ 11 w 46"/>
                <a:gd name="T13" fmla="*/ 10 h 72"/>
                <a:gd name="T14" fmla="*/ 11 w 46"/>
                <a:gd name="T15" fmla="*/ 21 h 72"/>
                <a:gd name="T16" fmla="*/ 8 w 46"/>
                <a:gd name="T17" fmla="*/ 42 h 72"/>
                <a:gd name="T18" fmla="*/ 2 w 46"/>
                <a:gd name="T19" fmla="*/ 56 h 72"/>
                <a:gd name="T20" fmla="*/ 0 w 46"/>
                <a:gd name="T21" fmla="*/ 63 h 72"/>
                <a:gd name="T22" fmla="*/ 34 w 46"/>
                <a:gd name="T23" fmla="*/ 72 h 72"/>
                <a:gd name="T24" fmla="*/ 36 w 46"/>
                <a:gd name="T25" fmla="*/ 64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 h="72">
                  <a:moveTo>
                    <a:pt x="36" y="64"/>
                  </a:moveTo>
                  <a:cubicBezTo>
                    <a:pt x="37" y="62"/>
                    <a:pt x="37" y="61"/>
                    <a:pt x="37" y="61"/>
                  </a:cubicBezTo>
                  <a:cubicBezTo>
                    <a:pt x="43" y="51"/>
                    <a:pt x="46" y="38"/>
                    <a:pt x="46" y="21"/>
                  </a:cubicBezTo>
                  <a:cubicBezTo>
                    <a:pt x="46" y="17"/>
                    <a:pt x="46" y="12"/>
                    <a:pt x="46" y="7"/>
                  </a:cubicBezTo>
                  <a:cubicBezTo>
                    <a:pt x="45" y="0"/>
                    <a:pt x="45" y="0"/>
                    <a:pt x="45" y="0"/>
                  </a:cubicBezTo>
                  <a:cubicBezTo>
                    <a:pt x="10" y="2"/>
                    <a:pt x="10" y="2"/>
                    <a:pt x="10" y="2"/>
                  </a:cubicBezTo>
                  <a:cubicBezTo>
                    <a:pt x="11" y="10"/>
                    <a:pt x="11" y="10"/>
                    <a:pt x="11" y="10"/>
                  </a:cubicBezTo>
                  <a:cubicBezTo>
                    <a:pt x="11" y="14"/>
                    <a:pt x="11" y="17"/>
                    <a:pt x="11" y="21"/>
                  </a:cubicBezTo>
                  <a:cubicBezTo>
                    <a:pt x="11" y="35"/>
                    <a:pt x="9" y="40"/>
                    <a:pt x="8" y="42"/>
                  </a:cubicBezTo>
                  <a:cubicBezTo>
                    <a:pt x="5" y="46"/>
                    <a:pt x="3" y="50"/>
                    <a:pt x="2" y="56"/>
                  </a:cubicBezTo>
                  <a:cubicBezTo>
                    <a:pt x="0" y="63"/>
                    <a:pt x="0" y="63"/>
                    <a:pt x="0" y="63"/>
                  </a:cubicBezTo>
                  <a:cubicBezTo>
                    <a:pt x="34" y="72"/>
                    <a:pt x="34" y="72"/>
                    <a:pt x="34" y="72"/>
                  </a:cubicBezTo>
                  <a:lnTo>
                    <a:pt x="36" y="64"/>
                  </a:ln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389" name="Freeform 171"/>
            <p:cNvSpPr>
              <a:spLocks/>
            </p:cNvSpPr>
            <p:nvPr/>
          </p:nvSpPr>
          <p:spPr bwMode="black">
            <a:xfrm>
              <a:off x="7011988" y="2484438"/>
              <a:ext cx="34925" cy="57150"/>
            </a:xfrm>
            <a:custGeom>
              <a:avLst/>
              <a:gdLst>
                <a:gd name="T0" fmla="*/ 5 w 46"/>
                <a:gd name="T1" fmla="*/ 76 h 76"/>
                <a:gd name="T2" fmla="*/ 39 w 46"/>
                <a:gd name="T3" fmla="*/ 70 h 76"/>
                <a:gd name="T4" fmla="*/ 38 w 46"/>
                <a:gd name="T5" fmla="*/ 63 h 76"/>
                <a:gd name="T6" fmla="*/ 36 w 46"/>
                <a:gd name="T7" fmla="*/ 46 h 76"/>
                <a:gd name="T8" fmla="*/ 43 w 46"/>
                <a:gd name="T9" fmla="*/ 21 h 76"/>
                <a:gd name="T10" fmla="*/ 46 w 46"/>
                <a:gd name="T11" fmla="*/ 14 h 76"/>
                <a:gd name="T12" fmla="*/ 13 w 46"/>
                <a:gd name="T13" fmla="*/ 0 h 76"/>
                <a:gd name="T14" fmla="*/ 11 w 46"/>
                <a:gd name="T15" fmla="*/ 7 h 76"/>
                <a:gd name="T16" fmla="*/ 0 w 46"/>
                <a:gd name="T17" fmla="*/ 46 h 76"/>
                <a:gd name="T18" fmla="*/ 3 w 46"/>
                <a:gd name="T19" fmla="*/ 69 h 76"/>
                <a:gd name="T20" fmla="*/ 5 w 46"/>
                <a:gd name="T21" fmla="*/ 7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 h="76">
                  <a:moveTo>
                    <a:pt x="5" y="76"/>
                  </a:moveTo>
                  <a:cubicBezTo>
                    <a:pt x="39" y="70"/>
                    <a:pt x="39" y="70"/>
                    <a:pt x="39" y="70"/>
                  </a:cubicBezTo>
                  <a:cubicBezTo>
                    <a:pt x="38" y="63"/>
                    <a:pt x="38" y="63"/>
                    <a:pt x="38" y="63"/>
                  </a:cubicBezTo>
                  <a:cubicBezTo>
                    <a:pt x="37" y="58"/>
                    <a:pt x="36" y="49"/>
                    <a:pt x="36" y="46"/>
                  </a:cubicBezTo>
                  <a:cubicBezTo>
                    <a:pt x="36" y="43"/>
                    <a:pt x="37" y="35"/>
                    <a:pt x="43" y="21"/>
                  </a:cubicBezTo>
                  <a:cubicBezTo>
                    <a:pt x="46" y="14"/>
                    <a:pt x="46" y="14"/>
                    <a:pt x="46" y="14"/>
                  </a:cubicBezTo>
                  <a:cubicBezTo>
                    <a:pt x="13" y="0"/>
                    <a:pt x="13" y="0"/>
                    <a:pt x="13" y="0"/>
                  </a:cubicBezTo>
                  <a:cubicBezTo>
                    <a:pt x="11" y="7"/>
                    <a:pt x="11" y="7"/>
                    <a:pt x="11" y="7"/>
                  </a:cubicBezTo>
                  <a:cubicBezTo>
                    <a:pt x="6" y="18"/>
                    <a:pt x="0" y="34"/>
                    <a:pt x="0" y="46"/>
                  </a:cubicBezTo>
                  <a:cubicBezTo>
                    <a:pt x="0" y="51"/>
                    <a:pt x="1" y="58"/>
                    <a:pt x="3" y="69"/>
                  </a:cubicBezTo>
                  <a:lnTo>
                    <a:pt x="5" y="76"/>
                  </a:ln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390" name="Freeform 172"/>
            <p:cNvSpPr>
              <a:spLocks/>
            </p:cNvSpPr>
            <p:nvPr/>
          </p:nvSpPr>
          <p:spPr bwMode="black">
            <a:xfrm>
              <a:off x="8045450" y="2289175"/>
              <a:ext cx="58738" cy="47625"/>
            </a:xfrm>
            <a:custGeom>
              <a:avLst/>
              <a:gdLst>
                <a:gd name="T0" fmla="*/ 53 w 77"/>
                <a:gd name="T1" fmla="*/ 61 h 64"/>
                <a:gd name="T2" fmla="*/ 60 w 77"/>
                <a:gd name="T3" fmla="*/ 64 h 64"/>
                <a:gd name="T4" fmla="*/ 77 w 77"/>
                <a:gd name="T5" fmla="*/ 34 h 64"/>
                <a:gd name="T6" fmla="*/ 70 w 77"/>
                <a:gd name="T7" fmla="*/ 30 h 64"/>
                <a:gd name="T8" fmla="*/ 23 w 77"/>
                <a:gd name="T9" fmla="*/ 4 h 64"/>
                <a:gd name="T10" fmla="*/ 17 w 77"/>
                <a:gd name="T11" fmla="*/ 0 h 64"/>
                <a:gd name="T12" fmla="*/ 0 w 77"/>
                <a:gd name="T13" fmla="*/ 31 h 64"/>
                <a:gd name="T14" fmla="*/ 6 w 77"/>
                <a:gd name="T15" fmla="*/ 35 h 64"/>
                <a:gd name="T16" fmla="*/ 53 w 77"/>
                <a:gd name="T17" fmla="*/ 6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 h="64">
                  <a:moveTo>
                    <a:pt x="53" y="61"/>
                  </a:moveTo>
                  <a:cubicBezTo>
                    <a:pt x="60" y="64"/>
                    <a:pt x="60" y="64"/>
                    <a:pt x="60" y="64"/>
                  </a:cubicBezTo>
                  <a:cubicBezTo>
                    <a:pt x="77" y="34"/>
                    <a:pt x="77" y="34"/>
                    <a:pt x="77" y="34"/>
                  </a:cubicBezTo>
                  <a:cubicBezTo>
                    <a:pt x="70" y="30"/>
                    <a:pt x="70" y="30"/>
                    <a:pt x="70" y="30"/>
                  </a:cubicBezTo>
                  <a:cubicBezTo>
                    <a:pt x="54" y="21"/>
                    <a:pt x="39" y="12"/>
                    <a:pt x="23" y="4"/>
                  </a:cubicBezTo>
                  <a:cubicBezTo>
                    <a:pt x="17" y="0"/>
                    <a:pt x="17" y="0"/>
                    <a:pt x="17" y="0"/>
                  </a:cubicBezTo>
                  <a:cubicBezTo>
                    <a:pt x="0" y="31"/>
                    <a:pt x="0" y="31"/>
                    <a:pt x="0" y="31"/>
                  </a:cubicBezTo>
                  <a:cubicBezTo>
                    <a:pt x="6" y="35"/>
                    <a:pt x="6" y="35"/>
                    <a:pt x="6" y="35"/>
                  </a:cubicBezTo>
                  <a:cubicBezTo>
                    <a:pt x="24" y="45"/>
                    <a:pt x="39" y="53"/>
                    <a:pt x="53" y="61"/>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391" name="Freeform 173"/>
            <p:cNvSpPr>
              <a:spLocks/>
            </p:cNvSpPr>
            <p:nvPr/>
          </p:nvSpPr>
          <p:spPr bwMode="black">
            <a:xfrm>
              <a:off x="8251825" y="2411413"/>
              <a:ext cx="58738" cy="50800"/>
            </a:xfrm>
            <a:custGeom>
              <a:avLst/>
              <a:gdLst>
                <a:gd name="T0" fmla="*/ 51 w 77"/>
                <a:gd name="T1" fmla="*/ 63 h 67"/>
                <a:gd name="T2" fmla="*/ 57 w 77"/>
                <a:gd name="T3" fmla="*/ 67 h 67"/>
                <a:gd name="T4" fmla="*/ 77 w 77"/>
                <a:gd name="T5" fmla="*/ 38 h 67"/>
                <a:gd name="T6" fmla="*/ 71 w 77"/>
                <a:gd name="T7" fmla="*/ 34 h 67"/>
                <a:gd name="T8" fmla="*/ 26 w 77"/>
                <a:gd name="T9" fmla="*/ 4 h 67"/>
                <a:gd name="T10" fmla="*/ 19 w 77"/>
                <a:gd name="T11" fmla="*/ 0 h 67"/>
                <a:gd name="T12" fmla="*/ 0 w 77"/>
                <a:gd name="T13" fmla="*/ 29 h 67"/>
                <a:gd name="T14" fmla="*/ 7 w 77"/>
                <a:gd name="T15" fmla="*/ 33 h 67"/>
                <a:gd name="T16" fmla="*/ 51 w 77"/>
                <a:gd name="T17" fmla="*/ 63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 h="67">
                  <a:moveTo>
                    <a:pt x="51" y="63"/>
                  </a:moveTo>
                  <a:cubicBezTo>
                    <a:pt x="57" y="67"/>
                    <a:pt x="57" y="67"/>
                    <a:pt x="57" y="67"/>
                  </a:cubicBezTo>
                  <a:cubicBezTo>
                    <a:pt x="77" y="38"/>
                    <a:pt x="77" y="38"/>
                    <a:pt x="77" y="38"/>
                  </a:cubicBezTo>
                  <a:cubicBezTo>
                    <a:pt x="71" y="34"/>
                    <a:pt x="71" y="34"/>
                    <a:pt x="71" y="34"/>
                  </a:cubicBezTo>
                  <a:cubicBezTo>
                    <a:pt x="58" y="25"/>
                    <a:pt x="42" y="15"/>
                    <a:pt x="26" y="4"/>
                  </a:cubicBezTo>
                  <a:cubicBezTo>
                    <a:pt x="19" y="0"/>
                    <a:pt x="19" y="0"/>
                    <a:pt x="19" y="0"/>
                  </a:cubicBezTo>
                  <a:cubicBezTo>
                    <a:pt x="0" y="29"/>
                    <a:pt x="0" y="29"/>
                    <a:pt x="0" y="29"/>
                  </a:cubicBezTo>
                  <a:cubicBezTo>
                    <a:pt x="7" y="33"/>
                    <a:pt x="7" y="33"/>
                    <a:pt x="7" y="33"/>
                  </a:cubicBezTo>
                  <a:cubicBezTo>
                    <a:pt x="23" y="44"/>
                    <a:pt x="38" y="54"/>
                    <a:pt x="51" y="63"/>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392" name="Freeform 174"/>
            <p:cNvSpPr>
              <a:spLocks/>
            </p:cNvSpPr>
            <p:nvPr/>
          </p:nvSpPr>
          <p:spPr bwMode="black">
            <a:xfrm>
              <a:off x="8185150" y="2368550"/>
              <a:ext cx="57150" cy="49213"/>
            </a:xfrm>
            <a:custGeom>
              <a:avLst/>
              <a:gdLst>
                <a:gd name="T0" fmla="*/ 52 w 77"/>
                <a:gd name="T1" fmla="*/ 62 h 66"/>
                <a:gd name="T2" fmla="*/ 58 w 77"/>
                <a:gd name="T3" fmla="*/ 66 h 66"/>
                <a:gd name="T4" fmla="*/ 77 w 77"/>
                <a:gd name="T5" fmla="*/ 36 h 66"/>
                <a:gd name="T6" fmla="*/ 70 w 77"/>
                <a:gd name="T7" fmla="*/ 32 h 66"/>
                <a:gd name="T8" fmla="*/ 24 w 77"/>
                <a:gd name="T9" fmla="*/ 4 h 66"/>
                <a:gd name="T10" fmla="*/ 18 w 77"/>
                <a:gd name="T11" fmla="*/ 0 h 66"/>
                <a:gd name="T12" fmla="*/ 0 w 77"/>
                <a:gd name="T13" fmla="*/ 31 h 66"/>
                <a:gd name="T14" fmla="*/ 6 w 77"/>
                <a:gd name="T15" fmla="*/ 35 h 66"/>
                <a:gd name="T16" fmla="*/ 52 w 77"/>
                <a:gd name="T17" fmla="*/ 62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 h="66">
                  <a:moveTo>
                    <a:pt x="52" y="62"/>
                  </a:moveTo>
                  <a:cubicBezTo>
                    <a:pt x="58" y="66"/>
                    <a:pt x="58" y="66"/>
                    <a:pt x="58" y="66"/>
                  </a:cubicBezTo>
                  <a:cubicBezTo>
                    <a:pt x="77" y="36"/>
                    <a:pt x="77" y="36"/>
                    <a:pt x="77" y="36"/>
                  </a:cubicBezTo>
                  <a:cubicBezTo>
                    <a:pt x="70" y="32"/>
                    <a:pt x="70" y="32"/>
                    <a:pt x="70" y="32"/>
                  </a:cubicBezTo>
                  <a:cubicBezTo>
                    <a:pt x="56" y="23"/>
                    <a:pt x="41" y="14"/>
                    <a:pt x="24" y="4"/>
                  </a:cubicBezTo>
                  <a:cubicBezTo>
                    <a:pt x="18" y="0"/>
                    <a:pt x="18" y="0"/>
                    <a:pt x="18" y="0"/>
                  </a:cubicBezTo>
                  <a:cubicBezTo>
                    <a:pt x="0" y="31"/>
                    <a:pt x="0" y="31"/>
                    <a:pt x="0" y="31"/>
                  </a:cubicBezTo>
                  <a:cubicBezTo>
                    <a:pt x="6" y="35"/>
                    <a:pt x="6" y="35"/>
                    <a:pt x="6" y="35"/>
                  </a:cubicBezTo>
                  <a:cubicBezTo>
                    <a:pt x="23" y="44"/>
                    <a:pt x="38" y="53"/>
                    <a:pt x="52" y="62"/>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393" name="Freeform 175"/>
            <p:cNvSpPr>
              <a:spLocks/>
            </p:cNvSpPr>
            <p:nvPr/>
          </p:nvSpPr>
          <p:spPr bwMode="black">
            <a:xfrm>
              <a:off x="8356600" y="2528888"/>
              <a:ext cx="33338" cy="55563"/>
            </a:xfrm>
            <a:custGeom>
              <a:avLst/>
              <a:gdLst>
                <a:gd name="T0" fmla="*/ 2 w 44"/>
                <a:gd name="T1" fmla="*/ 15 h 73"/>
                <a:gd name="T2" fmla="*/ 9 w 44"/>
                <a:gd name="T3" fmla="*/ 65 h 73"/>
                <a:gd name="T4" fmla="*/ 9 w 44"/>
                <a:gd name="T5" fmla="*/ 73 h 73"/>
                <a:gd name="T6" fmla="*/ 44 w 44"/>
                <a:gd name="T7" fmla="*/ 70 h 73"/>
                <a:gd name="T8" fmla="*/ 44 w 44"/>
                <a:gd name="T9" fmla="*/ 62 h 73"/>
                <a:gd name="T10" fmla="*/ 36 w 44"/>
                <a:gd name="T11" fmla="*/ 7 h 73"/>
                <a:gd name="T12" fmla="*/ 35 w 44"/>
                <a:gd name="T13" fmla="*/ 0 h 73"/>
                <a:gd name="T14" fmla="*/ 0 w 44"/>
                <a:gd name="T15" fmla="*/ 7 h 73"/>
                <a:gd name="T16" fmla="*/ 2 w 44"/>
                <a:gd name="T17" fmla="*/ 15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 h="73">
                  <a:moveTo>
                    <a:pt x="2" y="15"/>
                  </a:moveTo>
                  <a:cubicBezTo>
                    <a:pt x="5" y="29"/>
                    <a:pt x="7" y="46"/>
                    <a:pt x="9" y="65"/>
                  </a:cubicBezTo>
                  <a:cubicBezTo>
                    <a:pt x="9" y="73"/>
                    <a:pt x="9" y="73"/>
                    <a:pt x="9" y="73"/>
                  </a:cubicBezTo>
                  <a:cubicBezTo>
                    <a:pt x="44" y="70"/>
                    <a:pt x="44" y="70"/>
                    <a:pt x="44" y="70"/>
                  </a:cubicBezTo>
                  <a:cubicBezTo>
                    <a:pt x="44" y="62"/>
                    <a:pt x="44" y="62"/>
                    <a:pt x="44" y="62"/>
                  </a:cubicBezTo>
                  <a:cubicBezTo>
                    <a:pt x="42" y="42"/>
                    <a:pt x="39" y="24"/>
                    <a:pt x="36" y="7"/>
                  </a:cubicBezTo>
                  <a:cubicBezTo>
                    <a:pt x="35" y="0"/>
                    <a:pt x="35" y="0"/>
                    <a:pt x="35" y="0"/>
                  </a:cubicBezTo>
                  <a:cubicBezTo>
                    <a:pt x="0" y="7"/>
                    <a:pt x="0" y="7"/>
                    <a:pt x="0" y="7"/>
                  </a:cubicBezTo>
                  <a:lnTo>
                    <a:pt x="2" y="15"/>
                  </a:ln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394" name="Freeform 176"/>
            <p:cNvSpPr>
              <a:spLocks/>
            </p:cNvSpPr>
            <p:nvPr/>
          </p:nvSpPr>
          <p:spPr bwMode="black">
            <a:xfrm>
              <a:off x="8316913" y="2457450"/>
              <a:ext cx="55563" cy="52388"/>
            </a:xfrm>
            <a:custGeom>
              <a:avLst/>
              <a:gdLst>
                <a:gd name="T0" fmla="*/ 38 w 73"/>
                <a:gd name="T1" fmla="*/ 65 h 71"/>
                <a:gd name="T2" fmla="*/ 42 w 73"/>
                <a:gd name="T3" fmla="*/ 71 h 71"/>
                <a:gd name="T4" fmla="*/ 73 w 73"/>
                <a:gd name="T5" fmla="*/ 55 h 71"/>
                <a:gd name="T6" fmla="*/ 69 w 73"/>
                <a:gd name="T7" fmla="*/ 48 h 71"/>
                <a:gd name="T8" fmla="*/ 28 w 73"/>
                <a:gd name="T9" fmla="*/ 5 h 71"/>
                <a:gd name="T10" fmla="*/ 22 w 73"/>
                <a:gd name="T11" fmla="*/ 0 h 71"/>
                <a:gd name="T12" fmla="*/ 0 w 73"/>
                <a:gd name="T13" fmla="*/ 28 h 71"/>
                <a:gd name="T14" fmla="*/ 6 w 73"/>
                <a:gd name="T15" fmla="*/ 33 h 71"/>
                <a:gd name="T16" fmla="*/ 38 w 73"/>
                <a:gd name="T17"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3" h="71">
                  <a:moveTo>
                    <a:pt x="38" y="65"/>
                  </a:moveTo>
                  <a:cubicBezTo>
                    <a:pt x="42" y="71"/>
                    <a:pt x="42" y="71"/>
                    <a:pt x="42" y="71"/>
                  </a:cubicBezTo>
                  <a:cubicBezTo>
                    <a:pt x="73" y="55"/>
                    <a:pt x="73" y="55"/>
                    <a:pt x="73" y="55"/>
                  </a:cubicBezTo>
                  <a:cubicBezTo>
                    <a:pt x="69" y="48"/>
                    <a:pt x="69" y="48"/>
                    <a:pt x="69" y="48"/>
                  </a:cubicBezTo>
                  <a:cubicBezTo>
                    <a:pt x="63" y="36"/>
                    <a:pt x="50" y="23"/>
                    <a:pt x="28" y="5"/>
                  </a:cubicBezTo>
                  <a:cubicBezTo>
                    <a:pt x="22" y="0"/>
                    <a:pt x="22" y="0"/>
                    <a:pt x="22" y="0"/>
                  </a:cubicBezTo>
                  <a:cubicBezTo>
                    <a:pt x="0" y="28"/>
                    <a:pt x="0" y="28"/>
                    <a:pt x="0" y="28"/>
                  </a:cubicBezTo>
                  <a:cubicBezTo>
                    <a:pt x="6" y="33"/>
                    <a:pt x="6" y="33"/>
                    <a:pt x="6" y="33"/>
                  </a:cubicBezTo>
                  <a:cubicBezTo>
                    <a:pt x="30" y="52"/>
                    <a:pt x="37" y="62"/>
                    <a:pt x="38" y="65"/>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395" name="Freeform 177"/>
            <p:cNvSpPr>
              <a:spLocks/>
            </p:cNvSpPr>
            <p:nvPr/>
          </p:nvSpPr>
          <p:spPr bwMode="black">
            <a:xfrm>
              <a:off x="8115300" y="2328863"/>
              <a:ext cx="58738" cy="47625"/>
            </a:xfrm>
            <a:custGeom>
              <a:avLst/>
              <a:gdLst>
                <a:gd name="T0" fmla="*/ 52 w 77"/>
                <a:gd name="T1" fmla="*/ 60 h 64"/>
                <a:gd name="T2" fmla="*/ 59 w 77"/>
                <a:gd name="T3" fmla="*/ 64 h 64"/>
                <a:gd name="T4" fmla="*/ 77 w 77"/>
                <a:gd name="T5" fmla="*/ 34 h 64"/>
                <a:gd name="T6" fmla="*/ 70 w 77"/>
                <a:gd name="T7" fmla="*/ 30 h 64"/>
                <a:gd name="T8" fmla="*/ 24 w 77"/>
                <a:gd name="T9" fmla="*/ 3 h 64"/>
                <a:gd name="T10" fmla="*/ 17 w 77"/>
                <a:gd name="T11" fmla="*/ 0 h 64"/>
                <a:gd name="T12" fmla="*/ 0 w 77"/>
                <a:gd name="T13" fmla="*/ 30 h 64"/>
                <a:gd name="T14" fmla="*/ 6 w 77"/>
                <a:gd name="T15" fmla="*/ 34 h 64"/>
                <a:gd name="T16" fmla="*/ 52 w 77"/>
                <a:gd name="T17" fmla="*/ 6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 h="64">
                  <a:moveTo>
                    <a:pt x="52" y="60"/>
                  </a:moveTo>
                  <a:cubicBezTo>
                    <a:pt x="59" y="64"/>
                    <a:pt x="59" y="64"/>
                    <a:pt x="59" y="64"/>
                  </a:cubicBezTo>
                  <a:cubicBezTo>
                    <a:pt x="77" y="34"/>
                    <a:pt x="77" y="34"/>
                    <a:pt x="77" y="34"/>
                  </a:cubicBezTo>
                  <a:cubicBezTo>
                    <a:pt x="70" y="30"/>
                    <a:pt x="70" y="30"/>
                    <a:pt x="70" y="30"/>
                  </a:cubicBezTo>
                  <a:cubicBezTo>
                    <a:pt x="55" y="22"/>
                    <a:pt x="40" y="13"/>
                    <a:pt x="24" y="3"/>
                  </a:cubicBezTo>
                  <a:cubicBezTo>
                    <a:pt x="17" y="0"/>
                    <a:pt x="17" y="0"/>
                    <a:pt x="17" y="0"/>
                  </a:cubicBezTo>
                  <a:cubicBezTo>
                    <a:pt x="0" y="30"/>
                    <a:pt x="0" y="30"/>
                    <a:pt x="0" y="30"/>
                  </a:cubicBezTo>
                  <a:cubicBezTo>
                    <a:pt x="6" y="34"/>
                    <a:pt x="6" y="34"/>
                    <a:pt x="6" y="34"/>
                  </a:cubicBezTo>
                  <a:cubicBezTo>
                    <a:pt x="22" y="43"/>
                    <a:pt x="38" y="52"/>
                    <a:pt x="52" y="60"/>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396" name="Freeform 178"/>
            <p:cNvSpPr>
              <a:spLocks/>
            </p:cNvSpPr>
            <p:nvPr/>
          </p:nvSpPr>
          <p:spPr bwMode="black">
            <a:xfrm>
              <a:off x="7821613" y="2162175"/>
              <a:ext cx="58738" cy="49213"/>
            </a:xfrm>
            <a:custGeom>
              <a:avLst/>
              <a:gdLst>
                <a:gd name="T0" fmla="*/ 52 w 77"/>
                <a:gd name="T1" fmla="*/ 62 h 66"/>
                <a:gd name="T2" fmla="*/ 59 w 77"/>
                <a:gd name="T3" fmla="*/ 66 h 66"/>
                <a:gd name="T4" fmla="*/ 77 w 77"/>
                <a:gd name="T5" fmla="*/ 36 h 66"/>
                <a:gd name="T6" fmla="*/ 71 w 77"/>
                <a:gd name="T7" fmla="*/ 32 h 66"/>
                <a:gd name="T8" fmla="*/ 24 w 77"/>
                <a:gd name="T9" fmla="*/ 4 h 66"/>
                <a:gd name="T10" fmla="*/ 18 w 77"/>
                <a:gd name="T11" fmla="*/ 0 h 66"/>
                <a:gd name="T12" fmla="*/ 0 w 77"/>
                <a:gd name="T13" fmla="*/ 31 h 66"/>
                <a:gd name="T14" fmla="*/ 7 w 77"/>
                <a:gd name="T15" fmla="*/ 35 h 66"/>
                <a:gd name="T16" fmla="*/ 52 w 77"/>
                <a:gd name="T17" fmla="*/ 62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 h="66">
                  <a:moveTo>
                    <a:pt x="52" y="62"/>
                  </a:moveTo>
                  <a:cubicBezTo>
                    <a:pt x="59" y="66"/>
                    <a:pt x="59" y="66"/>
                    <a:pt x="59" y="66"/>
                  </a:cubicBezTo>
                  <a:cubicBezTo>
                    <a:pt x="77" y="36"/>
                    <a:pt x="77" y="36"/>
                    <a:pt x="77" y="36"/>
                  </a:cubicBezTo>
                  <a:cubicBezTo>
                    <a:pt x="71" y="32"/>
                    <a:pt x="71" y="32"/>
                    <a:pt x="71" y="32"/>
                  </a:cubicBezTo>
                  <a:cubicBezTo>
                    <a:pt x="54" y="21"/>
                    <a:pt x="39" y="12"/>
                    <a:pt x="24" y="4"/>
                  </a:cubicBezTo>
                  <a:cubicBezTo>
                    <a:pt x="18" y="0"/>
                    <a:pt x="18" y="0"/>
                    <a:pt x="18" y="0"/>
                  </a:cubicBezTo>
                  <a:cubicBezTo>
                    <a:pt x="0" y="31"/>
                    <a:pt x="0" y="31"/>
                    <a:pt x="0" y="31"/>
                  </a:cubicBezTo>
                  <a:cubicBezTo>
                    <a:pt x="7" y="35"/>
                    <a:pt x="7" y="35"/>
                    <a:pt x="7" y="35"/>
                  </a:cubicBezTo>
                  <a:cubicBezTo>
                    <a:pt x="21" y="42"/>
                    <a:pt x="36" y="51"/>
                    <a:pt x="52" y="62"/>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397" name="Freeform 179"/>
            <p:cNvSpPr>
              <a:spLocks/>
            </p:cNvSpPr>
            <p:nvPr/>
          </p:nvSpPr>
          <p:spPr bwMode="black">
            <a:xfrm>
              <a:off x="7754938" y="2133600"/>
              <a:ext cx="53975" cy="39688"/>
            </a:xfrm>
            <a:custGeom>
              <a:avLst/>
              <a:gdLst>
                <a:gd name="T0" fmla="*/ 10 w 73"/>
                <a:gd name="T1" fmla="*/ 35 h 52"/>
                <a:gd name="T2" fmla="*/ 15 w 73"/>
                <a:gd name="T3" fmla="*/ 35 h 52"/>
                <a:gd name="T4" fmla="*/ 51 w 73"/>
                <a:gd name="T5" fmla="*/ 48 h 52"/>
                <a:gd name="T6" fmla="*/ 58 w 73"/>
                <a:gd name="T7" fmla="*/ 52 h 52"/>
                <a:gd name="T8" fmla="*/ 73 w 73"/>
                <a:gd name="T9" fmla="*/ 20 h 52"/>
                <a:gd name="T10" fmla="*/ 66 w 73"/>
                <a:gd name="T11" fmla="*/ 17 h 52"/>
                <a:gd name="T12" fmla="*/ 19 w 73"/>
                <a:gd name="T13" fmla="*/ 0 h 52"/>
                <a:gd name="T14" fmla="*/ 10 w 73"/>
                <a:gd name="T15" fmla="*/ 0 h 52"/>
                <a:gd name="T16" fmla="*/ 10 w 73"/>
                <a:gd name="T17" fmla="*/ 0 h 52"/>
                <a:gd name="T18" fmla="*/ 0 w 73"/>
                <a:gd name="T19" fmla="*/ 0 h 52"/>
                <a:gd name="T20" fmla="*/ 1 w 73"/>
                <a:gd name="T21" fmla="*/ 35 h 52"/>
                <a:gd name="T22" fmla="*/ 10 w 73"/>
                <a:gd name="T23" fmla="*/ 35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3" h="52">
                  <a:moveTo>
                    <a:pt x="10" y="35"/>
                  </a:moveTo>
                  <a:cubicBezTo>
                    <a:pt x="11" y="35"/>
                    <a:pt x="13" y="35"/>
                    <a:pt x="15" y="35"/>
                  </a:cubicBezTo>
                  <a:cubicBezTo>
                    <a:pt x="19" y="36"/>
                    <a:pt x="30" y="38"/>
                    <a:pt x="51" y="48"/>
                  </a:cubicBezTo>
                  <a:cubicBezTo>
                    <a:pt x="58" y="52"/>
                    <a:pt x="58" y="52"/>
                    <a:pt x="58" y="52"/>
                  </a:cubicBezTo>
                  <a:cubicBezTo>
                    <a:pt x="73" y="20"/>
                    <a:pt x="73" y="20"/>
                    <a:pt x="73" y="20"/>
                  </a:cubicBezTo>
                  <a:cubicBezTo>
                    <a:pt x="66" y="17"/>
                    <a:pt x="66" y="17"/>
                    <a:pt x="66" y="17"/>
                  </a:cubicBezTo>
                  <a:cubicBezTo>
                    <a:pt x="46" y="7"/>
                    <a:pt x="31" y="2"/>
                    <a:pt x="19" y="0"/>
                  </a:cubicBezTo>
                  <a:cubicBezTo>
                    <a:pt x="16" y="0"/>
                    <a:pt x="13" y="0"/>
                    <a:pt x="10" y="0"/>
                  </a:cubicBezTo>
                  <a:cubicBezTo>
                    <a:pt x="10" y="0"/>
                    <a:pt x="10" y="0"/>
                    <a:pt x="10" y="0"/>
                  </a:cubicBezTo>
                  <a:cubicBezTo>
                    <a:pt x="0" y="0"/>
                    <a:pt x="0" y="0"/>
                    <a:pt x="0" y="0"/>
                  </a:cubicBezTo>
                  <a:cubicBezTo>
                    <a:pt x="1" y="35"/>
                    <a:pt x="1" y="35"/>
                    <a:pt x="1" y="35"/>
                  </a:cubicBezTo>
                  <a:lnTo>
                    <a:pt x="10" y="35"/>
                  </a:ln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398" name="Freeform 180"/>
            <p:cNvSpPr>
              <a:spLocks/>
            </p:cNvSpPr>
            <p:nvPr/>
          </p:nvSpPr>
          <p:spPr bwMode="black">
            <a:xfrm>
              <a:off x="7677150" y="2144713"/>
              <a:ext cx="57150" cy="49213"/>
            </a:xfrm>
            <a:custGeom>
              <a:avLst/>
              <a:gdLst>
                <a:gd name="T0" fmla="*/ 27 w 76"/>
                <a:gd name="T1" fmla="*/ 61 h 66"/>
                <a:gd name="T2" fmla="*/ 69 w 76"/>
                <a:gd name="T3" fmla="*/ 35 h 66"/>
                <a:gd name="T4" fmla="*/ 76 w 76"/>
                <a:gd name="T5" fmla="*/ 31 h 66"/>
                <a:gd name="T6" fmla="*/ 60 w 76"/>
                <a:gd name="T7" fmla="*/ 0 h 66"/>
                <a:gd name="T8" fmla="*/ 53 w 76"/>
                <a:gd name="T9" fmla="*/ 3 h 66"/>
                <a:gd name="T10" fmla="*/ 6 w 76"/>
                <a:gd name="T11" fmla="*/ 33 h 66"/>
                <a:gd name="T12" fmla="*/ 0 w 76"/>
                <a:gd name="T13" fmla="*/ 38 h 66"/>
                <a:gd name="T14" fmla="*/ 21 w 76"/>
                <a:gd name="T15" fmla="*/ 66 h 66"/>
                <a:gd name="T16" fmla="*/ 27 w 76"/>
                <a:gd name="T17" fmla="*/ 61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6" h="66">
                  <a:moveTo>
                    <a:pt x="27" y="61"/>
                  </a:moveTo>
                  <a:cubicBezTo>
                    <a:pt x="37" y="54"/>
                    <a:pt x="52" y="43"/>
                    <a:pt x="69" y="35"/>
                  </a:cubicBezTo>
                  <a:cubicBezTo>
                    <a:pt x="76" y="31"/>
                    <a:pt x="76" y="31"/>
                    <a:pt x="76" y="31"/>
                  </a:cubicBezTo>
                  <a:cubicBezTo>
                    <a:pt x="60" y="0"/>
                    <a:pt x="60" y="0"/>
                    <a:pt x="60" y="0"/>
                  </a:cubicBezTo>
                  <a:cubicBezTo>
                    <a:pt x="53" y="3"/>
                    <a:pt x="53" y="3"/>
                    <a:pt x="53" y="3"/>
                  </a:cubicBezTo>
                  <a:cubicBezTo>
                    <a:pt x="34" y="13"/>
                    <a:pt x="17" y="25"/>
                    <a:pt x="6" y="33"/>
                  </a:cubicBezTo>
                  <a:cubicBezTo>
                    <a:pt x="0" y="38"/>
                    <a:pt x="0" y="38"/>
                    <a:pt x="0" y="38"/>
                  </a:cubicBezTo>
                  <a:cubicBezTo>
                    <a:pt x="21" y="66"/>
                    <a:pt x="21" y="66"/>
                    <a:pt x="21" y="66"/>
                  </a:cubicBezTo>
                  <a:lnTo>
                    <a:pt x="27" y="61"/>
                  </a:ln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399" name="Freeform 181"/>
            <p:cNvSpPr>
              <a:spLocks/>
            </p:cNvSpPr>
            <p:nvPr/>
          </p:nvSpPr>
          <p:spPr bwMode="black">
            <a:xfrm>
              <a:off x="7026275" y="2797175"/>
              <a:ext cx="57150" cy="49213"/>
            </a:xfrm>
            <a:custGeom>
              <a:avLst/>
              <a:gdLst>
                <a:gd name="T0" fmla="*/ 31 w 76"/>
                <a:gd name="T1" fmla="*/ 5 h 67"/>
                <a:gd name="T2" fmla="*/ 26 w 76"/>
                <a:gd name="T3" fmla="*/ 0 h 67"/>
                <a:gd name="T4" fmla="*/ 0 w 76"/>
                <a:gd name="T5" fmla="*/ 23 h 67"/>
                <a:gd name="T6" fmla="*/ 5 w 76"/>
                <a:gd name="T7" fmla="*/ 29 h 67"/>
                <a:gd name="T8" fmla="*/ 53 w 76"/>
                <a:gd name="T9" fmla="*/ 64 h 67"/>
                <a:gd name="T10" fmla="*/ 59 w 76"/>
                <a:gd name="T11" fmla="*/ 67 h 67"/>
                <a:gd name="T12" fmla="*/ 76 w 76"/>
                <a:gd name="T13" fmla="*/ 36 h 67"/>
                <a:gd name="T14" fmla="*/ 69 w 76"/>
                <a:gd name="T15" fmla="*/ 33 h 67"/>
                <a:gd name="T16" fmla="*/ 31 w 76"/>
                <a:gd name="T17" fmla="*/ 5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6" h="67">
                  <a:moveTo>
                    <a:pt x="31" y="5"/>
                  </a:moveTo>
                  <a:cubicBezTo>
                    <a:pt x="26" y="0"/>
                    <a:pt x="26" y="0"/>
                    <a:pt x="26" y="0"/>
                  </a:cubicBezTo>
                  <a:cubicBezTo>
                    <a:pt x="0" y="23"/>
                    <a:pt x="0" y="23"/>
                    <a:pt x="0" y="23"/>
                  </a:cubicBezTo>
                  <a:cubicBezTo>
                    <a:pt x="5" y="29"/>
                    <a:pt x="5" y="29"/>
                    <a:pt x="5" y="29"/>
                  </a:cubicBezTo>
                  <a:cubicBezTo>
                    <a:pt x="18" y="43"/>
                    <a:pt x="38" y="56"/>
                    <a:pt x="53" y="64"/>
                  </a:cubicBezTo>
                  <a:cubicBezTo>
                    <a:pt x="59" y="67"/>
                    <a:pt x="59" y="67"/>
                    <a:pt x="59" y="67"/>
                  </a:cubicBezTo>
                  <a:cubicBezTo>
                    <a:pt x="76" y="36"/>
                    <a:pt x="76" y="36"/>
                    <a:pt x="76" y="36"/>
                  </a:cubicBezTo>
                  <a:cubicBezTo>
                    <a:pt x="69" y="33"/>
                    <a:pt x="69" y="33"/>
                    <a:pt x="69" y="33"/>
                  </a:cubicBezTo>
                  <a:cubicBezTo>
                    <a:pt x="52" y="23"/>
                    <a:pt x="38" y="14"/>
                    <a:pt x="31" y="5"/>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400" name="Freeform 182"/>
            <p:cNvSpPr>
              <a:spLocks/>
            </p:cNvSpPr>
            <p:nvPr/>
          </p:nvSpPr>
          <p:spPr bwMode="black">
            <a:xfrm>
              <a:off x="7975600" y="2251075"/>
              <a:ext cx="57150" cy="47625"/>
            </a:xfrm>
            <a:custGeom>
              <a:avLst/>
              <a:gdLst>
                <a:gd name="T0" fmla="*/ 54 w 77"/>
                <a:gd name="T1" fmla="*/ 60 h 64"/>
                <a:gd name="T2" fmla="*/ 60 w 77"/>
                <a:gd name="T3" fmla="*/ 64 h 64"/>
                <a:gd name="T4" fmla="*/ 77 w 77"/>
                <a:gd name="T5" fmla="*/ 33 h 64"/>
                <a:gd name="T6" fmla="*/ 71 w 77"/>
                <a:gd name="T7" fmla="*/ 29 h 64"/>
                <a:gd name="T8" fmla="*/ 23 w 77"/>
                <a:gd name="T9" fmla="*/ 4 h 64"/>
                <a:gd name="T10" fmla="*/ 17 w 77"/>
                <a:gd name="T11" fmla="*/ 0 h 64"/>
                <a:gd name="T12" fmla="*/ 0 w 77"/>
                <a:gd name="T13" fmla="*/ 31 h 64"/>
                <a:gd name="T14" fmla="*/ 7 w 77"/>
                <a:gd name="T15" fmla="*/ 35 h 64"/>
                <a:gd name="T16" fmla="*/ 54 w 77"/>
                <a:gd name="T17" fmla="*/ 60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 h="64">
                  <a:moveTo>
                    <a:pt x="54" y="60"/>
                  </a:moveTo>
                  <a:cubicBezTo>
                    <a:pt x="60" y="64"/>
                    <a:pt x="60" y="64"/>
                    <a:pt x="60" y="64"/>
                  </a:cubicBezTo>
                  <a:cubicBezTo>
                    <a:pt x="77" y="33"/>
                    <a:pt x="77" y="33"/>
                    <a:pt x="77" y="33"/>
                  </a:cubicBezTo>
                  <a:cubicBezTo>
                    <a:pt x="71" y="29"/>
                    <a:pt x="71" y="29"/>
                    <a:pt x="71" y="29"/>
                  </a:cubicBezTo>
                  <a:cubicBezTo>
                    <a:pt x="54" y="20"/>
                    <a:pt x="38" y="12"/>
                    <a:pt x="23" y="4"/>
                  </a:cubicBezTo>
                  <a:cubicBezTo>
                    <a:pt x="17" y="0"/>
                    <a:pt x="17" y="0"/>
                    <a:pt x="17" y="0"/>
                  </a:cubicBezTo>
                  <a:cubicBezTo>
                    <a:pt x="0" y="31"/>
                    <a:pt x="0" y="31"/>
                    <a:pt x="0" y="31"/>
                  </a:cubicBezTo>
                  <a:cubicBezTo>
                    <a:pt x="7" y="35"/>
                    <a:pt x="7" y="35"/>
                    <a:pt x="7" y="35"/>
                  </a:cubicBezTo>
                  <a:cubicBezTo>
                    <a:pt x="21" y="43"/>
                    <a:pt x="37" y="51"/>
                    <a:pt x="54" y="60"/>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401" name="Freeform 183"/>
            <p:cNvSpPr>
              <a:spLocks/>
            </p:cNvSpPr>
            <p:nvPr/>
          </p:nvSpPr>
          <p:spPr bwMode="black">
            <a:xfrm>
              <a:off x="7889875" y="2203450"/>
              <a:ext cx="73025" cy="57150"/>
            </a:xfrm>
            <a:custGeom>
              <a:avLst/>
              <a:gdLst>
                <a:gd name="T0" fmla="*/ 21 w 97"/>
                <a:gd name="T1" fmla="*/ 44 h 76"/>
                <a:gd name="T2" fmla="*/ 26 w 97"/>
                <a:gd name="T3" fmla="*/ 47 h 76"/>
                <a:gd name="T4" fmla="*/ 27 w 97"/>
                <a:gd name="T5" fmla="*/ 48 h 76"/>
                <a:gd name="T6" fmla="*/ 74 w 97"/>
                <a:gd name="T7" fmla="*/ 73 h 76"/>
                <a:gd name="T8" fmla="*/ 80 w 97"/>
                <a:gd name="T9" fmla="*/ 76 h 76"/>
                <a:gd name="T10" fmla="*/ 97 w 97"/>
                <a:gd name="T11" fmla="*/ 45 h 76"/>
                <a:gd name="T12" fmla="*/ 90 w 97"/>
                <a:gd name="T13" fmla="*/ 41 h 76"/>
                <a:gd name="T14" fmla="*/ 44 w 97"/>
                <a:gd name="T15" fmla="*/ 17 h 76"/>
                <a:gd name="T16" fmla="*/ 44 w 97"/>
                <a:gd name="T17" fmla="*/ 17 h 76"/>
                <a:gd name="T18" fmla="*/ 25 w 97"/>
                <a:gd name="T19" fmla="*/ 5 h 76"/>
                <a:gd name="T20" fmla="*/ 19 w 97"/>
                <a:gd name="T21" fmla="*/ 0 h 76"/>
                <a:gd name="T22" fmla="*/ 0 w 97"/>
                <a:gd name="T23" fmla="*/ 30 h 76"/>
                <a:gd name="T24" fmla="*/ 6 w 97"/>
                <a:gd name="T25" fmla="*/ 34 h 76"/>
                <a:gd name="T26" fmla="*/ 21 w 97"/>
                <a:gd name="T27" fmla="*/ 44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7" h="76">
                  <a:moveTo>
                    <a:pt x="21" y="44"/>
                  </a:moveTo>
                  <a:cubicBezTo>
                    <a:pt x="24" y="46"/>
                    <a:pt x="26" y="47"/>
                    <a:pt x="26" y="47"/>
                  </a:cubicBezTo>
                  <a:cubicBezTo>
                    <a:pt x="27" y="48"/>
                    <a:pt x="27" y="48"/>
                    <a:pt x="27" y="48"/>
                  </a:cubicBezTo>
                  <a:cubicBezTo>
                    <a:pt x="29" y="49"/>
                    <a:pt x="46" y="58"/>
                    <a:pt x="74" y="73"/>
                  </a:cubicBezTo>
                  <a:cubicBezTo>
                    <a:pt x="80" y="76"/>
                    <a:pt x="80" y="76"/>
                    <a:pt x="80" y="76"/>
                  </a:cubicBezTo>
                  <a:cubicBezTo>
                    <a:pt x="97" y="45"/>
                    <a:pt x="97" y="45"/>
                    <a:pt x="97" y="45"/>
                  </a:cubicBezTo>
                  <a:cubicBezTo>
                    <a:pt x="90" y="41"/>
                    <a:pt x="90" y="41"/>
                    <a:pt x="90" y="41"/>
                  </a:cubicBezTo>
                  <a:cubicBezTo>
                    <a:pt x="60" y="26"/>
                    <a:pt x="49" y="20"/>
                    <a:pt x="44" y="17"/>
                  </a:cubicBezTo>
                  <a:cubicBezTo>
                    <a:pt x="44" y="17"/>
                    <a:pt x="44" y="17"/>
                    <a:pt x="44" y="17"/>
                  </a:cubicBezTo>
                  <a:cubicBezTo>
                    <a:pt x="44" y="17"/>
                    <a:pt x="37" y="12"/>
                    <a:pt x="25" y="5"/>
                  </a:cubicBezTo>
                  <a:cubicBezTo>
                    <a:pt x="19" y="0"/>
                    <a:pt x="19" y="0"/>
                    <a:pt x="19" y="0"/>
                  </a:cubicBezTo>
                  <a:cubicBezTo>
                    <a:pt x="0" y="30"/>
                    <a:pt x="0" y="30"/>
                    <a:pt x="0" y="30"/>
                  </a:cubicBezTo>
                  <a:cubicBezTo>
                    <a:pt x="6" y="34"/>
                    <a:pt x="6" y="34"/>
                    <a:pt x="6" y="34"/>
                  </a:cubicBezTo>
                  <a:cubicBezTo>
                    <a:pt x="12" y="38"/>
                    <a:pt x="18" y="42"/>
                    <a:pt x="21" y="44"/>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402" name="Freeform 184"/>
            <p:cNvSpPr>
              <a:spLocks/>
            </p:cNvSpPr>
            <p:nvPr/>
          </p:nvSpPr>
          <p:spPr bwMode="black">
            <a:xfrm>
              <a:off x="7259638" y="2378075"/>
              <a:ext cx="57150" cy="47625"/>
            </a:xfrm>
            <a:custGeom>
              <a:avLst/>
              <a:gdLst>
                <a:gd name="T0" fmla="*/ 36 w 36"/>
                <a:gd name="T1" fmla="*/ 15 h 30"/>
                <a:gd name="T2" fmla="*/ 28 w 36"/>
                <a:gd name="T3" fmla="*/ 0 h 30"/>
                <a:gd name="T4" fmla="*/ 0 w 36"/>
                <a:gd name="T5" fmla="*/ 16 h 30"/>
                <a:gd name="T6" fmla="*/ 8 w 36"/>
                <a:gd name="T7" fmla="*/ 30 h 30"/>
                <a:gd name="T8" fmla="*/ 36 w 36"/>
                <a:gd name="T9" fmla="*/ 15 h 30"/>
              </a:gdLst>
              <a:ahLst/>
              <a:cxnLst>
                <a:cxn ang="0">
                  <a:pos x="T0" y="T1"/>
                </a:cxn>
                <a:cxn ang="0">
                  <a:pos x="T2" y="T3"/>
                </a:cxn>
                <a:cxn ang="0">
                  <a:pos x="T4" y="T5"/>
                </a:cxn>
                <a:cxn ang="0">
                  <a:pos x="T6" y="T7"/>
                </a:cxn>
                <a:cxn ang="0">
                  <a:pos x="T8" y="T9"/>
                </a:cxn>
              </a:cxnLst>
              <a:rect l="0" t="0" r="r" b="b"/>
              <a:pathLst>
                <a:path w="36" h="30">
                  <a:moveTo>
                    <a:pt x="36" y="15"/>
                  </a:moveTo>
                  <a:lnTo>
                    <a:pt x="28" y="0"/>
                  </a:lnTo>
                  <a:lnTo>
                    <a:pt x="0" y="16"/>
                  </a:lnTo>
                  <a:lnTo>
                    <a:pt x="8" y="30"/>
                  </a:lnTo>
                  <a:lnTo>
                    <a:pt x="36" y="15"/>
                  </a:ln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403" name="Freeform 185"/>
            <p:cNvSpPr>
              <a:spLocks/>
            </p:cNvSpPr>
            <p:nvPr/>
          </p:nvSpPr>
          <p:spPr bwMode="black">
            <a:xfrm>
              <a:off x="8091488" y="2879725"/>
              <a:ext cx="57150" cy="47625"/>
            </a:xfrm>
            <a:custGeom>
              <a:avLst/>
              <a:gdLst>
                <a:gd name="T0" fmla="*/ 0 w 36"/>
                <a:gd name="T1" fmla="*/ 16 h 30"/>
                <a:gd name="T2" fmla="*/ 8 w 36"/>
                <a:gd name="T3" fmla="*/ 30 h 30"/>
                <a:gd name="T4" fmla="*/ 36 w 36"/>
                <a:gd name="T5" fmla="*/ 14 h 30"/>
                <a:gd name="T6" fmla="*/ 28 w 36"/>
                <a:gd name="T7" fmla="*/ 0 h 30"/>
                <a:gd name="T8" fmla="*/ 0 w 36"/>
                <a:gd name="T9" fmla="*/ 16 h 30"/>
              </a:gdLst>
              <a:ahLst/>
              <a:cxnLst>
                <a:cxn ang="0">
                  <a:pos x="T0" y="T1"/>
                </a:cxn>
                <a:cxn ang="0">
                  <a:pos x="T2" y="T3"/>
                </a:cxn>
                <a:cxn ang="0">
                  <a:pos x="T4" y="T5"/>
                </a:cxn>
                <a:cxn ang="0">
                  <a:pos x="T6" y="T7"/>
                </a:cxn>
                <a:cxn ang="0">
                  <a:pos x="T8" y="T9"/>
                </a:cxn>
              </a:cxnLst>
              <a:rect l="0" t="0" r="r" b="b"/>
              <a:pathLst>
                <a:path w="36" h="30">
                  <a:moveTo>
                    <a:pt x="0" y="16"/>
                  </a:moveTo>
                  <a:lnTo>
                    <a:pt x="8" y="30"/>
                  </a:lnTo>
                  <a:lnTo>
                    <a:pt x="36" y="14"/>
                  </a:lnTo>
                  <a:lnTo>
                    <a:pt x="28" y="0"/>
                  </a:lnTo>
                  <a:lnTo>
                    <a:pt x="0" y="16"/>
                  </a:ln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404" name="Freeform 186"/>
            <p:cNvSpPr>
              <a:spLocks/>
            </p:cNvSpPr>
            <p:nvPr/>
          </p:nvSpPr>
          <p:spPr bwMode="black">
            <a:xfrm>
              <a:off x="7953375" y="2960688"/>
              <a:ext cx="57150" cy="49213"/>
            </a:xfrm>
            <a:custGeom>
              <a:avLst/>
              <a:gdLst>
                <a:gd name="T0" fmla="*/ 52 w 77"/>
                <a:gd name="T1" fmla="*/ 4 h 66"/>
                <a:gd name="T2" fmla="*/ 6 w 77"/>
                <a:gd name="T3" fmla="*/ 32 h 66"/>
                <a:gd name="T4" fmla="*/ 0 w 77"/>
                <a:gd name="T5" fmla="*/ 36 h 66"/>
                <a:gd name="T6" fmla="*/ 18 w 77"/>
                <a:gd name="T7" fmla="*/ 66 h 66"/>
                <a:gd name="T8" fmla="*/ 24 w 77"/>
                <a:gd name="T9" fmla="*/ 62 h 66"/>
                <a:gd name="T10" fmla="*/ 70 w 77"/>
                <a:gd name="T11" fmla="*/ 34 h 66"/>
                <a:gd name="T12" fmla="*/ 77 w 77"/>
                <a:gd name="T13" fmla="*/ 31 h 66"/>
                <a:gd name="T14" fmla="*/ 59 w 77"/>
                <a:gd name="T15" fmla="*/ 0 h 66"/>
                <a:gd name="T16" fmla="*/ 52 w 77"/>
                <a:gd name="T17" fmla="*/ 4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 h="66">
                  <a:moveTo>
                    <a:pt x="52" y="4"/>
                  </a:moveTo>
                  <a:cubicBezTo>
                    <a:pt x="35" y="14"/>
                    <a:pt x="20" y="23"/>
                    <a:pt x="6" y="32"/>
                  </a:cubicBezTo>
                  <a:cubicBezTo>
                    <a:pt x="0" y="36"/>
                    <a:pt x="0" y="36"/>
                    <a:pt x="0" y="36"/>
                  </a:cubicBezTo>
                  <a:cubicBezTo>
                    <a:pt x="18" y="66"/>
                    <a:pt x="18" y="66"/>
                    <a:pt x="18" y="66"/>
                  </a:cubicBezTo>
                  <a:cubicBezTo>
                    <a:pt x="24" y="62"/>
                    <a:pt x="24" y="62"/>
                    <a:pt x="24" y="62"/>
                  </a:cubicBezTo>
                  <a:cubicBezTo>
                    <a:pt x="39" y="53"/>
                    <a:pt x="54" y="44"/>
                    <a:pt x="70" y="34"/>
                  </a:cubicBezTo>
                  <a:cubicBezTo>
                    <a:pt x="77" y="31"/>
                    <a:pt x="77" y="31"/>
                    <a:pt x="77" y="31"/>
                  </a:cubicBezTo>
                  <a:cubicBezTo>
                    <a:pt x="59" y="0"/>
                    <a:pt x="59" y="0"/>
                    <a:pt x="59" y="0"/>
                  </a:cubicBezTo>
                  <a:lnTo>
                    <a:pt x="52" y="4"/>
                  </a:ln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405" name="Freeform 187"/>
            <p:cNvSpPr>
              <a:spLocks/>
            </p:cNvSpPr>
            <p:nvPr/>
          </p:nvSpPr>
          <p:spPr bwMode="black">
            <a:xfrm>
              <a:off x="8021638" y="2919413"/>
              <a:ext cx="58738" cy="49213"/>
            </a:xfrm>
            <a:custGeom>
              <a:avLst/>
              <a:gdLst>
                <a:gd name="T0" fmla="*/ 52 w 77"/>
                <a:gd name="T1" fmla="*/ 4 h 65"/>
                <a:gd name="T2" fmla="*/ 6 w 77"/>
                <a:gd name="T3" fmla="*/ 31 h 65"/>
                <a:gd name="T4" fmla="*/ 0 w 77"/>
                <a:gd name="T5" fmla="*/ 35 h 65"/>
                <a:gd name="T6" fmla="*/ 17 w 77"/>
                <a:gd name="T7" fmla="*/ 65 h 65"/>
                <a:gd name="T8" fmla="*/ 24 w 77"/>
                <a:gd name="T9" fmla="*/ 61 h 65"/>
                <a:gd name="T10" fmla="*/ 70 w 77"/>
                <a:gd name="T11" fmla="*/ 34 h 65"/>
                <a:gd name="T12" fmla="*/ 77 w 77"/>
                <a:gd name="T13" fmla="*/ 31 h 65"/>
                <a:gd name="T14" fmla="*/ 59 w 77"/>
                <a:gd name="T15" fmla="*/ 0 h 65"/>
                <a:gd name="T16" fmla="*/ 52 w 77"/>
                <a:gd name="T17" fmla="*/ 4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 h="65">
                  <a:moveTo>
                    <a:pt x="52" y="4"/>
                  </a:moveTo>
                  <a:cubicBezTo>
                    <a:pt x="37" y="13"/>
                    <a:pt x="21" y="22"/>
                    <a:pt x="6" y="31"/>
                  </a:cubicBezTo>
                  <a:cubicBezTo>
                    <a:pt x="0" y="35"/>
                    <a:pt x="0" y="35"/>
                    <a:pt x="0" y="35"/>
                  </a:cubicBezTo>
                  <a:cubicBezTo>
                    <a:pt x="17" y="65"/>
                    <a:pt x="17" y="65"/>
                    <a:pt x="17" y="65"/>
                  </a:cubicBezTo>
                  <a:cubicBezTo>
                    <a:pt x="24" y="61"/>
                    <a:pt x="24" y="61"/>
                    <a:pt x="24" y="61"/>
                  </a:cubicBezTo>
                  <a:cubicBezTo>
                    <a:pt x="39" y="52"/>
                    <a:pt x="55" y="44"/>
                    <a:pt x="70" y="34"/>
                  </a:cubicBezTo>
                  <a:cubicBezTo>
                    <a:pt x="77" y="31"/>
                    <a:pt x="77" y="31"/>
                    <a:pt x="77" y="31"/>
                  </a:cubicBezTo>
                  <a:cubicBezTo>
                    <a:pt x="59" y="0"/>
                    <a:pt x="59" y="0"/>
                    <a:pt x="59" y="0"/>
                  </a:cubicBezTo>
                  <a:lnTo>
                    <a:pt x="52" y="4"/>
                  </a:ln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406" name="Freeform 188"/>
            <p:cNvSpPr>
              <a:spLocks/>
            </p:cNvSpPr>
            <p:nvPr/>
          </p:nvSpPr>
          <p:spPr bwMode="black">
            <a:xfrm>
              <a:off x="7821613" y="3046413"/>
              <a:ext cx="53975" cy="53975"/>
            </a:xfrm>
            <a:custGeom>
              <a:avLst/>
              <a:gdLst>
                <a:gd name="T0" fmla="*/ 45 w 72"/>
                <a:gd name="T1" fmla="*/ 5 h 72"/>
                <a:gd name="T2" fmla="*/ 10 w 72"/>
                <a:gd name="T3" fmla="*/ 38 h 72"/>
                <a:gd name="T4" fmla="*/ 4 w 72"/>
                <a:gd name="T5" fmla="*/ 48 h 72"/>
                <a:gd name="T6" fmla="*/ 0 w 72"/>
                <a:gd name="T7" fmla="*/ 54 h 72"/>
                <a:gd name="T8" fmla="*/ 30 w 72"/>
                <a:gd name="T9" fmla="*/ 72 h 72"/>
                <a:gd name="T10" fmla="*/ 34 w 72"/>
                <a:gd name="T11" fmla="*/ 66 h 72"/>
                <a:gd name="T12" fmla="*/ 39 w 72"/>
                <a:gd name="T13" fmla="*/ 57 h 72"/>
                <a:gd name="T14" fmla="*/ 66 w 72"/>
                <a:gd name="T15" fmla="*/ 33 h 72"/>
                <a:gd name="T16" fmla="*/ 72 w 72"/>
                <a:gd name="T17" fmla="*/ 28 h 72"/>
                <a:gd name="T18" fmla="*/ 51 w 72"/>
                <a:gd name="T19" fmla="*/ 0 h 72"/>
                <a:gd name="T20" fmla="*/ 45 w 72"/>
                <a:gd name="T21" fmla="*/ 5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2" h="72">
                  <a:moveTo>
                    <a:pt x="45" y="5"/>
                  </a:moveTo>
                  <a:cubicBezTo>
                    <a:pt x="26" y="19"/>
                    <a:pt x="15" y="29"/>
                    <a:pt x="10" y="38"/>
                  </a:cubicBezTo>
                  <a:cubicBezTo>
                    <a:pt x="8" y="41"/>
                    <a:pt x="6" y="44"/>
                    <a:pt x="4" y="48"/>
                  </a:cubicBezTo>
                  <a:cubicBezTo>
                    <a:pt x="0" y="54"/>
                    <a:pt x="0" y="54"/>
                    <a:pt x="0" y="54"/>
                  </a:cubicBezTo>
                  <a:cubicBezTo>
                    <a:pt x="30" y="72"/>
                    <a:pt x="30" y="72"/>
                    <a:pt x="30" y="72"/>
                  </a:cubicBezTo>
                  <a:cubicBezTo>
                    <a:pt x="34" y="66"/>
                    <a:pt x="34" y="66"/>
                    <a:pt x="34" y="66"/>
                  </a:cubicBezTo>
                  <a:cubicBezTo>
                    <a:pt x="36" y="63"/>
                    <a:pt x="37" y="60"/>
                    <a:pt x="39" y="57"/>
                  </a:cubicBezTo>
                  <a:cubicBezTo>
                    <a:pt x="40" y="55"/>
                    <a:pt x="45" y="49"/>
                    <a:pt x="66" y="33"/>
                  </a:cubicBezTo>
                  <a:cubicBezTo>
                    <a:pt x="72" y="28"/>
                    <a:pt x="72" y="28"/>
                    <a:pt x="72" y="28"/>
                  </a:cubicBezTo>
                  <a:cubicBezTo>
                    <a:pt x="51" y="0"/>
                    <a:pt x="51" y="0"/>
                    <a:pt x="51" y="0"/>
                  </a:cubicBezTo>
                  <a:lnTo>
                    <a:pt x="45" y="5"/>
                  </a:ln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407" name="Freeform 189"/>
            <p:cNvSpPr>
              <a:spLocks/>
            </p:cNvSpPr>
            <p:nvPr/>
          </p:nvSpPr>
          <p:spPr bwMode="black">
            <a:xfrm>
              <a:off x="7885113" y="3001963"/>
              <a:ext cx="57150" cy="49213"/>
            </a:xfrm>
            <a:custGeom>
              <a:avLst/>
              <a:gdLst>
                <a:gd name="T0" fmla="*/ 51 w 77"/>
                <a:gd name="T1" fmla="*/ 4 h 66"/>
                <a:gd name="T2" fmla="*/ 6 w 77"/>
                <a:gd name="T3" fmla="*/ 33 h 66"/>
                <a:gd name="T4" fmla="*/ 0 w 77"/>
                <a:gd name="T5" fmla="*/ 37 h 66"/>
                <a:gd name="T6" fmla="*/ 19 w 77"/>
                <a:gd name="T7" fmla="*/ 66 h 66"/>
                <a:gd name="T8" fmla="*/ 25 w 77"/>
                <a:gd name="T9" fmla="*/ 62 h 66"/>
                <a:gd name="T10" fmla="*/ 70 w 77"/>
                <a:gd name="T11" fmla="*/ 34 h 66"/>
                <a:gd name="T12" fmla="*/ 77 w 77"/>
                <a:gd name="T13" fmla="*/ 30 h 66"/>
                <a:gd name="T14" fmla="*/ 58 w 77"/>
                <a:gd name="T15" fmla="*/ 0 h 66"/>
                <a:gd name="T16" fmla="*/ 51 w 77"/>
                <a:gd name="T17" fmla="*/ 4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 h="66">
                  <a:moveTo>
                    <a:pt x="51" y="4"/>
                  </a:moveTo>
                  <a:cubicBezTo>
                    <a:pt x="35" y="14"/>
                    <a:pt x="19" y="24"/>
                    <a:pt x="6" y="33"/>
                  </a:cubicBezTo>
                  <a:cubicBezTo>
                    <a:pt x="0" y="37"/>
                    <a:pt x="0" y="37"/>
                    <a:pt x="0" y="37"/>
                  </a:cubicBezTo>
                  <a:cubicBezTo>
                    <a:pt x="19" y="66"/>
                    <a:pt x="19" y="66"/>
                    <a:pt x="19" y="66"/>
                  </a:cubicBezTo>
                  <a:cubicBezTo>
                    <a:pt x="25" y="62"/>
                    <a:pt x="25" y="62"/>
                    <a:pt x="25" y="62"/>
                  </a:cubicBezTo>
                  <a:cubicBezTo>
                    <a:pt x="39" y="53"/>
                    <a:pt x="54" y="44"/>
                    <a:pt x="70" y="34"/>
                  </a:cubicBezTo>
                  <a:cubicBezTo>
                    <a:pt x="77" y="30"/>
                    <a:pt x="77" y="30"/>
                    <a:pt x="77" y="30"/>
                  </a:cubicBezTo>
                  <a:cubicBezTo>
                    <a:pt x="58" y="0"/>
                    <a:pt x="58" y="0"/>
                    <a:pt x="58" y="0"/>
                  </a:cubicBezTo>
                  <a:lnTo>
                    <a:pt x="51" y="4"/>
                  </a:ln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408" name="Freeform 190"/>
            <p:cNvSpPr>
              <a:spLocks/>
            </p:cNvSpPr>
            <p:nvPr/>
          </p:nvSpPr>
          <p:spPr bwMode="black">
            <a:xfrm>
              <a:off x="8159750" y="2840038"/>
              <a:ext cx="58738" cy="47625"/>
            </a:xfrm>
            <a:custGeom>
              <a:avLst/>
              <a:gdLst>
                <a:gd name="T0" fmla="*/ 0 w 37"/>
                <a:gd name="T1" fmla="*/ 16 h 30"/>
                <a:gd name="T2" fmla="*/ 9 w 37"/>
                <a:gd name="T3" fmla="*/ 30 h 30"/>
                <a:gd name="T4" fmla="*/ 37 w 37"/>
                <a:gd name="T5" fmla="*/ 14 h 30"/>
                <a:gd name="T6" fmla="*/ 28 w 37"/>
                <a:gd name="T7" fmla="*/ 0 h 30"/>
                <a:gd name="T8" fmla="*/ 0 w 37"/>
                <a:gd name="T9" fmla="*/ 16 h 30"/>
              </a:gdLst>
              <a:ahLst/>
              <a:cxnLst>
                <a:cxn ang="0">
                  <a:pos x="T0" y="T1"/>
                </a:cxn>
                <a:cxn ang="0">
                  <a:pos x="T2" y="T3"/>
                </a:cxn>
                <a:cxn ang="0">
                  <a:pos x="T4" y="T5"/>
                </a:cxn>
                <a:cxn ang="0">
                  <a:pos x="T6" y="T7"/>
                </a:cxn>
                <a:cxn ang="0">
                  <a:pos x="T8" y="T9"/>
                </a:cxn>
              </a:cxnLst>
              <a:rect l="0" t="0" r="r" b="b"/>
              <a:pathLst>
                <a:path w="37" h="30">
                  <a:moveTo>
                    <a:pt x="0" y="16"/>
                  </a:moveTo>
                  <a:lnTo>
                    <a:pt x="9" y="30"/>
                  </a:lnTo>
                  <a:lnTo>
                    <a:pt x="37" y="14"/>
                  </a:lnTo>
                  <a:lnTo>
                    <a:pt x="28" y="0"/>
                  </a:lnTo>
                  <a:lnTo>
                    <a:pt x="0" y="16"/>
                  </a:ln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409" name="Freeform 191"/>
            <p:cNvSpPr>
              <a:spLocks/>
            </p:cNvSpPr>
            <p:nvPr/>
          </p:nvSpPr>
          <p:spPr bwMode="black">
            <a:xfrm>
              <a:off x="7038975" y="2435225"/>
              <a:ext cx="58738" cy="39688"/>
            </a:xfrm>
            <a:custGeom>
              <a:avLst/>
              <a:gdLst>
                <a:gd name="T0" fmla="*/ 27 w 77"/>
                <a:gd name="T1" fmla="*/ 5 h 53"/>
                <a:gd name="T2" fmla="*/ 5 w 77"/>
                <a:gd name="T3" fmla="*/ 24 h 53"/>
                <a:gd name="T4" fmla="*/ 0 w 77"/>
                <a:gd name="T5" fmla="*/ 30 h 53"/>
                <a:gd name="T6" fmla="*/ 26 w 77"/>
                <a:gd name="T7" fmla="*/ 53 h 53"/>
                <a:gd name="T8" fmla="*/ 31 w 77"/>
                <a:gd name="T9" fmla="*/ 47 h 53"/>
                <a:gd name="T10" fmla="*/ 43 w 77"/>
                <a:gd name="T11" fmla="*/ 37 h 53"/>
                <a:gd name="T12" fmla="*/ 61 w 77"/>
                <a:gd name="T13" fmla="*/ 39 h 53"/>
                <a:gd name="T14" fmla="*/ 68 w 77"/>
                <a:gd name="T15" fmla="*/ 41 h 53"/>
                <a:gd name="T16" fmla="*/ 77 w 77"/>
                <a:gd name="T17" fmla="*/ 8 h 53"/>
                <a:gd name="T18" fmla="*/ 70 w 77"/>
                <a:gd name="T19" fmla="*/ 6 h 53"/>
                <a:gd name="T20" fmla="*/ 27 w 77"/>
                <a:gd name="T21" fmla="*/ 5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77" h="53">
                  <a:moveTo>
                    <a:pt x="27" y="5"/>
                  </a:moveTo>
                  <a:cubicBezTo>
                    <a:pt x="20" y="9"/>
                    <a:pt x="12" y="15"/>
                    <a:pt x="5" y="24"/>
                  </a:cubicBezTo>
                  <a:cubicBezTo>
                    <a:pt x="0" y="30"/>
                    <a:pt x="0" y="30"/>
                    <a:pt x="0" y="30"/>
                  </a:cubicBezTo>
                  <a:cubicBezTo>
                    <a:pt x="26" y="53"/>
                    <a:pt x="26" y="53"/>
                    <a:pt x="26" y="53"/>
                  </a:cubicBezTo>
                  <a:cubicBezTo>
                    <a:pt x="31" y="47"/>
                    <a:pt x="31" y="47"/>
                    <a:pt x="31" y="47"/>
                  </a:cubicBezTo>
                  <a:cubicBezTo>
                    <a:pt x="35" y="42"/>
                    <a:pt x="40" y="39"/>
                    <a:pt x="43" y="37"/>
                  </a:cubicBezTo>
                  <a:cubicBezTo>
                    <a:pt x="43" y="37"/>
                    <a:pt x="46" y="35"/>
                    <a:pt x="61" y="39"/>
                  </a:cubicBezTo>
                  <a:cubicBezTo>
                    <a:pt x="68" y="41"/>
                    <a:pt x="68" y="41"/>
                    <a:pt x="68" y="41"/>
                  </a:cubicBezTo>
                  <a:cubicBezTo>
                    <a:pt x="77" y="8"/>
                    <a:pt x="77" y="8"/>
                    <a:pt x="77" y="8"/>
                  </a:cubicBezTo>
                  <a:cubicBezTo>
                    <a:pt x="70" y="6"/>
                    <a:pt x="70" y="6"/>
                    <a:pt x="70" y="6"/>
                  </a:cubicBezTo>
                  <a:cubicBezTo>
                    <a:pt x="51" y="0"/>
                    <a:pt x="38" y="0"/>
                    <a:pt x="27" y="5"/>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410" name="Freeform 192"/>
            <p:cNvSpPr>
              <a:spLocks/>
            </p:cNvSpPr>
            <p:nvPr/>
          </p:nvSpPr>
          <p:spPr bwMode="black">
            <a:xfrm>
              <a:off x="8348663" y="2689225"/>
              <a:ext cx="36513" cy="55563"/>
            </a:xfrm>
            <a:custGeom>
              <a:avLst/>
              <a:gdLst>
                <a:gd name="T0" fmla="*/ 13 w 49"/>
                <a:gd name="T1" fmla="*/ 7 h 75"/>
                <a:gd name="T2" fmla="*/ 2 w 49"/>
                <a:gd name="T3" fmla="*/ 57 h 75"/>
                <a:gd name="T4" fmla="*/ 0 w 49"/>
                <a:gd name="T5" fmla="*/ 64 h 75"/>
                <a:gd name="T6" fmla="*/ 34 w 49"/>
                <a:gd name="T7" fmla="*/ 75 h 75"/>
                <a:gd name="T8" fmla="*/ 36 w 49"/>
                <a:gd name="T9" fmla="*/ 67 h 75"/>
                <a:gd name="T10" fmla="*/ 48 w 49"/>
                <a:gd name="T11" fmla="*/ 13 h 75"/>
                <a:gd name="T12" fmla="*/ 49 w 49"/>
                <a:gd name="T13" fmla="*/ 5 h 75"/>
                <a:gd name="T14" fmla="*/ 15 w 49"/>
                <a:gd name="T15" fmla="*/ 0 h 75"/>
                <a:gd name="T16" fmla="*/ 13 w 49"/>
                <a:gd name="T17" fmla="*/ 7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9" h="75">
                  <a:moveTo>
                    <a:pt x="13" y="7"/>
                  </a:moveTo>
                  <a:cubicBezTo>
                    <a:pt x="10" y="26"/>
                    <a:pt x="7" y="43"/>
                    <a:pt x="2" y="57"/>
                  </a:cubicBezTo>
                  <a:cubicBezTo>
                    <a:pt x="0" y="64"/>
                    <a:pt x="0" y="64"/>
                    <a:pt x="0" y="64"/>
                  </a:cubicBezTo>
                  <a:cubicBezTo>
                    <a:pt x="34" y="75"/>
                    <a:pt x="34" y="75"/>
                    <a:pt x="34" y="75"/>
                  </a:cubicBezTo>
                  <a:cubicBezTo>
                    <a:pt x="36" y="67"/>
                    <a:pt x="36" y="67"/>
                    <a:pt x="36" y="67"/>
                  </a:cubicBezTo>
                  <a:cubicBezTo>
                    <a:pt x="41" y="52"/>
                    <a:pt x="45" y="34"/>
                    <a:pt x="48" y="13"/>
                  </a:cubicBezTo>
                  <a:cubicBezTo>
                    <a:pt x="49" y="5"/>
                    <a:pt x="49" y="5"/>
                    <a:pt x="49" y="5"/>
                  </a:cubicBezTo>
                  <a:cubicBezTo>
                    <a:pt x="15" y="0"/>
                    <a:pt x="15" y="0"/>
                    <a:pt x="15" y="0"/>
                  </a:cubicBezTo>
                  <a:lnTo>
                    <a:pt x="13" y="7"/>
                  </a:ln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411" name="Freeform 193"/>
            <p:cNvSpPr>
              <a:spLocks/>
            </p:cNvSpPr>
            <p:nvPr/>
          </p:nvSpPr>
          <p:spPr bwMode="black">
            <a:xfrm>
              <a:off x="8362950" y="2611438"/>
              <a:ext cx="26988" cy="52388"/>
            </a:xfrm>
            <a:custGeom>
              <a:avLst/>
              <a:gdLst>
                <a:gd name="T0" fmla="*/ 2 w 38"/>
                <a:gd name="T1" fmla="*/ 0 h 70"/>
                <a:gd name="T2" fmla="*/ 2 w 38"/>
                <a:gd name="T3" fmla="*/ 8 h 70"/>
                <a:gd name="T4" fmla="*/ 0 w 38"/>
                <a:gd name="T5" fmla="*/ 60 h 70"/>
                <a:gd name="T6" fmla="*/ 0 w 38"/>
                <a:gd name="T7" fmla="*/ 67 h 70"/>
                <a:gd name="T8" fmla="*/ 35 w 38"/>
                <a:gd name="T9" fmla="*/ 70 h 70"/>
                <a:gd name="T10" fmla="*/ 35 w 38"/>
                <a:gd name="T11" fmla="*/ 62 h 70"/>
                <a:gd name="T12" fmla="*/ 38 w 38"/>
                <a:gd name="T13" fmla="*/ 8 h 70"/>
                <a:gd name="T14" fmla="*/ 38 w 38"/>
                <a:gd name="T15" fmla="*/ 0 h 70"/>
                <a:gd name="T16" fmla="*/ 2 w 38"/>
                <a:gd name="T17"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70">
                  <a:moveTo>
                    <a:pt x="2" y="0"/>
                  </a:moveTo>
                  <a:cubicBezTo>
                    <a:pt x="2" y="8"/>
                    <a:pt x="2" y="8"/>
                    <a:pt x="2" y="8"/>
                  </a:cubicBezTo>
                  <a:cubicBezTo>
                    <a:pt x="2" y="25"/>
                    <a:pt x="2" y="43"/>
                    <a:pt x="0" y="60"/>
                  </a:cubicBezTo>
                  <a:cubicBezTo>
                    <a:pt x="0" y="67"/>
                    <a:pt x="0" y="67"/>
                    <a:pt x="0" y="67"/>
                  </a:cubicBezTo>
                  <a:cubicBezTo>
                    <a:pt x="35" y="70"/>
                    <a:pt x="35" y="70"/>
                    <a:pt x="35" y="70"/>
                  </a:cubicBezTo>
                  <a:cubicBezTo>
                    <a:pt x="35" y="62"/>
                    <a:pt x="35" y="62"/>
                    <a:pt x="35" y="62"/>
                  </a:cubicBezTo>
                  <a:cubicBezTo>
                    <a:pt x="37" y="44"/>
                    <a:pt x="38" y="26"/>
                    <a:pt x="38" y="8"/>
                  </a:cubicBezTo>
                  <a:cubicBezTo>
                    <a:pt x="38" y="0"/>
                    <a:pt x="38" y="0"/>
                    <a:pt x="38" y="0"/>
                  </a:cubicBezTo>
                  <a:lnTo>
                    <a:pt x="2" y="0"/>
                  </a:ln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412" name="Freeform 194"/>
            <p:cNvSpPr>
              <a:spLocks/>
            </p:cNvSpPr>
            <p:nvPr/>
          </p:nvSpPr>
          <p:spPr bwMode="black">
            <a:xfrm>
              <a:off x="7783513" y="3113088"/>
              <a:ext cx="47625" cy="57150"/>
            </a:xfrm>
            <a:custGeom>
              <a:avLst/>
              <a:gdLst>
                <a:gd name="T0" fmla="*/ 32 w 63"/>
                <a:gd name="T1" fmla="*/ 0 h 76"/>
                <a:gd name="T2" fmla="*/ 29 w 63"/>
                <a:gd name="T3" fmla="*/ 7 h 76"/>
                <a:gd name="T4" fmla="*/ 5 w 63"/>
                <a:gd name="T5" fmla="*/ 50 h 76"/>
                <a:gd name="T6" fmla="*/ 0 w 63"/>
                <a:gd name="T7" fmla="*/ 57 h 76"/>
                <a:gd name="T8" fmla="*/ 30 w 63"/>
                <a:gd name="T9" fmla="*/ 76 h 76"/>
                <a:gd name="T10" fmla="*/ 34 w 63"/>
                <a:gd name="T11" fmla="*/ 70 h 76"/>
                <a:gd name="T12" fmla="*/ 60 w 63"/>
                <a:gd name="T13" fmla="*/ 22 h 76"/>
                <a:gd name="T14" fmla="*/ 63 w 63"/>
                <a:gd name="T15" fmla="*/ 16 h 76"/>
                <a:gd name="T16" fmla="*/ 49 w 63"/>
                <a:gd name="T17" fmla="*/ 7 h 76"/>
                <a:gd name="T18" fmla="*/ 32 w 63"/>
                <a:gd name="T19" fmla="*/ 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76">
                  <a:moveTo>
                    <a:pt x="32" y="0"/>
                  </a:moveTo>
                  <a:cubicBezTo>
                    <a:pt x="29" y="7"/>
                    <a:pt x="29" y="7"/>
                    <a:pt x="29" y="7"/>
                  </a:cubicBezTo>
                  <a:cubicBezTo>
                    <a:pt x="20" y="23"/>
                    <a:pt x="13" y="38"/>
                    <a:pt x="5" y="50"/>
                  </a:cubicBezTo>
                  <a:cubicBezTo>
                    <a:pt x="0" y="57"/>
                    <a:pt x="0" y="57"/>
                    <a:pt x="0" y="57"/>
                  </a:cubicBezTo>
                  <a:cubicBezTo>
                    <a:pt x="30" y="76"/>
                    <a:pt x="30" y="76"/>
                    <a:pt x="30" y="76"/>
                  </a:cubicBezTo>
                  <a:cubicBezTo>
                    <a:pt x="34" y="70"/>
                    <a:pt x="34" y="70"/>
                    <a:pt x="34" y="70"/>
                  </a:cubicBezTo>
                  <a:cubicBezTo>
                    <a:pt x="43" y="56"/>
                    <a:pt x="51" y="40"/>
                    <a:pt x="60" y="22"/>
                  </a:cubicBezTo>
                  <a:cubicBezTo>
                    <a:pt x="63" y="16"/>
                    <a:pt x="63" y="16"/>
                    <a:pt x="63" y="16"/>
                  </a:cubicBezTo>
                  <a:cubicBezTo>
                    <a:pt x="49" y="7"/>
                    <a:pt x="49" y="7"/>
                    <a:pt x="49" y="7"/>
                  </a:cubicBezTo>
                  <a:lnTo>
                    <a:pt x="32" y="0"/>
                  </a:ln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413" name="Freeform 195"/>
            <p:cNvSpPr>
              <a:spLocks/>
            </p:cNvSpPr>
            <p:nvPr/>
          </p:nvSpPr>
          <p:spPr bwMode="black">
            <a:xfrm>
              <a:off x="8229600" y="2798763"/>
              <a:ext cx="57150" cy="49213"/>
            </a:xfrm>
            <a:custGeom>
              <a:avLst/>
              <a:gdLst>
                <a:gd name="T0" fmla="*/ 52 w 76"/>
                <a:gd name="T1" fmla="*/ 3 h 65"/>
                <a:gd name="T2" fmla="*/ 6 w 76"/>
                <a:gd name="T3" fmla="*/ 31 h 65"/>
                <a:gd name="T4" fmla="*/ 0 w 76"/>
                <a:gd name="T5" fmla="*/ 35 h 65"/>
                <a:gd name="T6" fmla="*/ 17 w 76"/>
                <a:gd name="T7" fmla="*/ 65 h 65"/>
                <a:gd name="T8" fmla="*/ 24 w 76"/>
                <a:gd name="T9" fmla="*/ 61 h 65"/>
                <a:gd name="T10" fmla="*/ 70 w 76"/>
                <a:gd name="T11" fmla="*/ 33 h 65"/>
                <a:gd name="T12" fmla="*/ 76 w 76"/>
                <a:gd name="T13" fmla="*/ 30 h 65"/>
                <a:gd name="T14" fmla="*/ 58 w 76"/>
                <a:gd name="T15" fmla="*/ 0 h 65"/>
                <a:gd name="T16" fmla="*/ 52 w 76"/>
                <a:gd name="T17" fmla="*/ 3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6" h="65">
                  <a:moveTo>
                    <a:pt x="52" y="3"/>
                  </a:moveTo>
                  <a:cubicBezTo>
                    <a:pt x="38" y="12"/>
                    <a:pt x="22" y="21"/>
                    <a:pt x="6" y="31"/>
                  </a:cubicBezTo>
                  <a:cubicBezTo>
                    <a:pt x="0" y="35"/>
                    <a:pt x="0" y="35"/>
                    <a:pt x="0" y="35"/>
                  </a:cubicBezTo>
                  <a:cubicBezTo>
                    <a:pt x="17" y="65"/>
                    <a:pt x="17" y="65"/>
                    <a:pt x="17" y="65"/>
                  </a:cubicBezTo>
                  <a:cubicBezTo>
                    <a:pt x="24" y="61"/>
                    <a:pt x="24" y="61"/>
                    <a:pt x="24" y="61"/>
                  </a:cubicBezTo>
                  <a:cubicBezTo>
                    <a:pt x="41" y="51"/>
                    <a:pt x="56" y="42"/>
                    <a:pt x="70" y="33"/>
                  </a:cubicBezTo>
                  <a:cubicBezTo>
                    <a:pt x="76" y="30"/>
                    <a:pt x="76" y="30"/>
                    <a:pt x="76" y="30"/>
                  </a:cubicBezTo>
                  <a:cubicBezTo>
                    <a:pt x="58" y="0"/>
                    <a:pt x="58" y="0"/>
                    <a:pt x="58" y="0"/>
                  </a:cubicBezTo>
                  <a:lnTo>
                    <a:pt x="52" y="3"/>
                  </a:ln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414" name="Freeform 196"/>
            <p:cNvSpPr>
              <a:spLocks/>
            </p:cNvSpPr>
            <p:nvPr/>
          </p:nvSpPr>
          <p:spPr bwMode="black">
            <a:xfrm>
              <a:off x="8297863" y="2754313"/>
              <a:ext cx="57150" cy="50800"/>
            </a:xfrm>
            <a:custGeom>
              <a:avLst/>
              <a:gdLst>
                <a:gd name="T0" fmla="*/ 49 w 77"/>
                <a:gd name="T1" fmla="*/ 5 h 68"/>
                <a:gd name="T2" fmla="*/ 7 w 77"/>
                <a:gd name="T3" fmla="*/ 34 h 68"/>
                <a:gd name="T4" fmla="*/ 0 w 77"/>
                <a:gd name="T5" fmla="*/ 39 h 68"/>
                <a:gd name="T6" fmla="*/ 19 w 77"/>
                <a:gd name="T7" fmla="*/ 68 h 68"/>
                <a:gd name="T8" fmla="*/ 26 w 77"/>
                <a:gd name="T9" fmla="*/ 64 h 68"/>
                <a:gd name="T10" fmla="*/ 71 w 77"/>
                <a:gd name="T11" fmla="*/ 33 h 68"/>
                <a:gd name="T12" fmla="*/ 77 w 77"/>
                <a:gd name="T13" fmla="*/ 28 h 68"/>
                <a:gd name="T14" fmla="*/ 55 w 77"/>
                <a:gd name="T15" fmla="*/ 0 h 68"/>
                <a:gd name="T16" fmla="*/ 49 w 77"/>
                <a:gd name="T17" fmla="*/ 5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 h="68">
                  <a:moveTo>
                    <a:pt x="49" y="5"/>
                  </a:moveTo>
                  <a:cubicBezTo>
                    <a:pt x="40" y="12"/>
                    <a:pt x="26" y="22"/>
                    <a:pt x="7" y="34"/>
                  </a:cubicBezTo>
                  <a:cubicBezTo>
                    <a:pt x="0" y="39"/>
                    <a:pt x="0" y="39"/>
                    <a:pt x="0" y="39"/>
                  </a:cubicBezTo>
                  <a:cubicBezTo>
                    <a:pt x="19" y="68"/>
                    <a:pt x="19" y="68"/>
                    <a:pt x="19" y="68"/>
                  </a:cubicBezTo>
                  <a:cubicBezTo>
                    <a:pt x="26" y="64"/>
                    <a:pt x="26" y="64"/>
                    <a:pt x="26" y="64"/>
                  </a:cubicBezTo>
                  <a:cubicBezTo>
                    <a:pt x="46" y="51"/>
                    <a:pt x="61" y="41"/>
                    <a:pt x="71" y="33"/>
                  </a:cubicBezTo>
                  <a:cubicBezTo>
                    <a:pt x="77" y="28"/>
                    <a:pt x="77" y="28"/>
                    <a:pt x="77" y="28"/>
                  </a:cubicBezTo>
                  <a:cubicBezTo>
                    <a:pt x="55" y="0"/>
                    <a:pt x="55" y="0"/>
                    <a:pt x="55" y="0"/>
                  </a:cubicBezTo>
                  <a:lnTo>
                    <a:pt x="49" y="5"/>
                  </a:ln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415" name="Freeform 197"/>
            <p:cNvSpPr>
              <a:spLocks/>
            </p:cNvSpPr>
            <p:nvPr/>
          </p:nvSpPr>
          <p:spPr bwMode="black">
            <a:xfrm>
              <a:off x="7313613" y="2935288"/>
              <a:ext cx="57150" cy="49213"/>
            </a:xfrm>
            <a:custGeom>
              <a:avLst/>
              <a:gdLst>
                <a:gd name="T0" fmla="*/ 24 w 77"/>
                <a:gd name="T1" fmla="*/ 4 h 65"/>
                <a:gd name="T2" fmla="*/ 18 w 77"/>
                <a:gd name="T3" fmla="*/ 0 h 65"/>
                <a:gd name="T4" fmla="*/ 0 w 77"/>
                <a:gd name="T5" fmla="*/ 30 h 65"/>
                <a:gd name="T6" fmla="*/ 7 w 77"/>
                <a:gd name="T7" fmla="*/ 34 h 65"/>
                <a:gd name="T8" fmla="*/ 53 w 77"/>
                <a:gd name="T9" fmla="*/ 61 h 65"/>
                <a:gd name="T10" fmla="*/ 59 w 77"/>
                <a:gd name="T11" fmla="*/ 65 h 65"/>
                <a:gd name="T12" fmla="*/ 77 w 77"/>
                <a:gd name="T13" fmla="*/ 34 h 65"/>
                <a:gd name="T14" fmla="*/ 71 w 77"/>
                <a:gd name="T15" fmla="*/ 31 h 65"/>
                <a:gd name="T16" fmla="*/ 24 w 77"/>
                <a:gd name="T17" fmla="*/ 4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 h="65">
                  <a:moveTo>
                    <a:pt x="24" y="4"/>
                  </a:moveTo>
                  <a:cubicBezTo>
                    <a:pt x="18" y="0"/>
                    <a:pt x="18" y="0"/>
                    <a:pt x="18" y="0"/>
                  </a:cubicBezTo>
                  <a:cubicBezTo>
                    <a:pt x="0" y="30"/>
                    <a:pt x="0" y="30"/>
                    <a:pt x="0" y="30"/>
                  </a:cubicBezTo>
                  <a:cubicBezTo>
                    <a:pt x="7" y="34"/>
                    <a:pt x="7" y="34"/>
                    <a:pt x="7" y="34"/>
                  </a:cubicBezTo>
                  <a:cubicBezTo>
                    <a:pt x="22" y="43"/>
                    <a:pt x="37" y="52"/>
                    <a:pt x="53" y="61"/>
                  </a:cubicBezTo>
                  <a:cubicBezTo>
                    <a:pt x="59" y="65"/>
                    <a:pt x="59" y="65"/>
                    <a:pt x="59" y="65"/>
                  </a:cubicBezTo>
                  <a:cubicBezTo>
                    <a:pt x="77" y="34"/>
                    <a:pt x="77" y="34"/>
                    <a:pt x="77" y="34"/>
                  </a:cubicBezTo>
                  <a:cubicBezTo>
                    <a:pt x="71" y="31"/>
                    <a:pt x="71" y="31"/>
                    <a:pt x="71" y="31"/>
                  </a:cubicBezTo>
                  <a:cubicBezTo>
                    <a:pt x="55" y="22"/>
                    <a:pt x="40" y="13"/>
                    <a:pt x="24" y="4"/>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416" name="Freeform 198"/>
            <p:cNvSpPr>
              <a:spLocks/>
            </p:cNvSpPr>
            <p:nvPr/>
          </p:nvSpPr>
          <p:spPr bwMode="black">
            <a:xfrm>
              <a:off x="7381875" y="2974975"/>
              <a:ext cx="57150" cy="49213"/>
            </a:xfrm>
            <a:custGeom>
              <a:avLst/>
              <a:gdLst>
                <a:gd name="T0" fmla="*/ 0 w 36"/>
                <a:gd name="T1" fmla="*/ 15 h 31"/>
                <a:gd name="T2" fmla="*/ 28 w 36"/>
                <a:gd name="T3" fmla="*/ 31 h 31"/>
                <a:gd name="T4" fmla="*/ 36 w 36"/>
                <a:gd name="T5" fmla="*/ 17 h 31"/>
                <a:gd name="T6" fmla="*/ 8 w 36"/>
                <a:gd name="T7" fmla="*/ 0 h 31"/>
                <a:gd name="T8" fmla="*/ 0 w 36"/>
                <a:gd name="T9" fmla="*/ 15 h 31"/>
              </a:gdLst>
              <a:ahLst/>
              <a:cxnLst>
                <a:cxn ang="0">
                  <a:pos x="T0" y="T1"/>
                </a:cxn>
                <a:cxn ang="0">
                  <a:pos x="T2" y="T3"/>
                </a:cxn>
                <a:cxn ang="0">
                  <a:pos x="T4" y="T5"/>
                </a:cxn>
                <a:cxn ang="0">
                  <a:pos x="T6" y="T7"/>
                </a:cxn>
                <a:cxn ang="0">
                  <a:pos x="T8" y="T9"/>
                </a:cxn>
              </a:cxnLst>
              <a:rect l="0" t="0" r="r" b="b"/>
              <a:pathLst>
                <a:path w="36" h="31">
                  <a:moveTo>
                    <a:pt x="0" y="15"/>
                  </a:moveTo>
                  <a:lnTo>
                    <a:pt x="28" y="31"/>
                  </a:lnTo>
                  <a:lnTo>
                    <a:pt x="36" y="17"/>
                  </a:lnTo>
                  <a:lnTo>
                    <a:pt x="8" y="0"/>
                  </a:lnTo>
                  <a:lnTo>
                    <a:pt x="0" y="15"/>
                  </a:ln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417" name="Freeform 199"/>
            <p:cNvSpPr>
              <a:spLocks/>
            </p:cNvSpPr>
            <p:nvPr/>
          </p:nvSpPr>
          <p:spPr bwMode="black">
            <a:xfrm>
              <a:off x="7243763" y="2895600"/>
              <a:ext cx="58738" cy="47625"/>
            </a:xfrm>
            <a:custGeom>
              <a:avLst/>
              <a:gdLst>
                <a:gd name="T0" fmla="*/ 24 w 77"/>
                <a:gd name="T1" fmla="*/ 4 h 64"/>
                <a:gd name="T2" fmla="*/ 17 w 77"/>
                <a:gd name="T3" fmla="*/ 0 h 64"/>
                <a:gd name="T4" fmla="*/ 0 w 77"/>
                <a:gd name="T5" fmla="*/ 31 h 64"/>
                <a:gd name="T6" fmla="*/ 6 w 77"/>
                <a:gd name="T7" fmla="*/ 34 h 64"/>
                <a:gd name="T8" fmla="*/ 53 w 77"/>
                <a:gd name="T9" fmla="*/ 61 h 64"/>
                <a:gd name="T10" fmla="*/ 59 w 77"/>
                <a:gd name="T11" fmla="*/ 64 h 64"/>
                <a:gd name="T12" fmla="*/ 77 w 77"/>
                <a:gd name="T13" fmla="*/ 34 h 64"/>
                <a:gd name="T14" fmla="*/ 70 w 77"/>
                <a:gd name="T15" fmla="*/ 30 h 64"/>
                <a:gd name="T16" fmla="*/ 24 w 77"/>
                <a:gd name="T17" fmla="*/ 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 h="64">
                  <a:moveTo>
                    <a:pt x="24" y="4"/>
                  </a:moveTo>
                  <a:cubicBezTo>
                    <a:pt x="17" y="0"/>
                    <a:pt x="17" y="0"/>
                    <a:pt x="17" y="0"/>
                  </a:cubicBezTo>
                  <a:cubicBezTo>
                    <a:pt x="0" y="31"/>
                    <a:pt x="0" y="31"/>
                    <a:pt x="0" y="31"/>
                  </a:cubicBezTo>
                  <a:cubicBezTo>
                    <a:pt x="6" y="34"/>
                    <a:pt x="6" y="34"/>
                    <a:pt x="6" y="34"/>
                  </a:cubicBezTo>
                  <a:cubicBezTo>
                    <a:pt x="21" y="42"/>
                    <a:pt x="36" y="51"/>
                    <a:pt x="53" y="61"/>
                  </a:cubicBezTo>
                  <a:cubicBezTo>
                    <a:pt x="59" y="64"/>
                    <a:pt x="59" y="64"/>
                    <a:pt x="59" y="64"/>
                  </a:cubicBezTo>
                  <a:cubicBezTo>
                    <a:pt x="77" y="34"/>
                    <a:pt x="77" y="34"/>
                    <a:pt x="77" y="34"/>
                  </a:cubicBezTo>
                  <a:cubicBezTo>
                    <a:pt x="70" y="30"/>
                    <a:pt x="70" y="30"/>
                    <a:pt x="70" y="30"/>
                  </a:cubicBezTo>
                  <a:cubicBezTo>
                    <a:pt x="53" y="20"/>
                    <a:pt x="38" y="12"/>
                    <a:pt x="24" y="4"/>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418" name="Freeform 200"/>
            <p:cNvSpPr>
              <a:spLocks/>
            </p:cNvSpPr>
            <p:nvPr/>
          </p:nvSpPr>
          <p:spPr bwMode="black">
            <a:xfrm>
              <a:off x="7173913" y="2857500"/>
              <a:ext cx="57150" cy="47625"/>
            </a:xfrm>
            <a:custGeom>
              <a:avLst/>
              <a:gdLst>
                <a:gd name="T0" fmla="*/ 23 w 77"/>
                <a:gd name="T1" fmla="*/ 3 h 63"/>
                <a:gd name="T2" fmla="*/ 16 w 77"/>
                <a:gd name="T3" fmla="*/ 0 h 63"/>
                <a:gd name="T4" fmla="*/ 0 w 77"/>
                <a:gd name="T5" fmla="*/ 31 h 63"/>
                <a:gd name="T6" fmla="*/ 7 w 77"/>
                <a:gd name="T7" fmla="*/ 35 h 63"/>
                <a:gd name="T8" fmla="*/ 54 w 77"/>
                <a:gd name="T9" fmla="*/ 59 h 63"/>
                <a:gd name="T10" fmla="*/ 60 w 77"/>
                <a:gd name="T11" fmla="*/ 63 h 63"/>
                <a:gd name="T12" fmla="*/ 77 w 77"/>
                <a:gd name="T13" fmla="*/ 32 h 63"/>
                <a:gd name="T14" fmla="*/ 71 w 77"/>
                <a:gd name="T15" fmla="*/ 29 h 63"/>
                <a:gd name="T16" fmla="*/ 23 w 77"/>
                <a:gd name="T17" fmla="*/ 3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 h="63">
                  <a:moveTo>
                    <a:pt x="23" y="3"/>
                  </a:moveTo>
                  <a:cubicBezTo>
                    <a:pt x="16" y="0"/>
                    <a:pt x="16" y="0"/>
                    <a:pt x="16" y="0"/>
                  </a:cubicBezTo>
                  <a:cubicBezTo>
                    <a:pt x="0" y="31"/>
                    <a:pt x="0" y="31"/>
                    <a:pt x="0" y="31"/>
                  </a:cubicBezTo>
                  <a:cubicBezTo>
                    <a:pt x="7" y="35"/>
                    <a:pt x="7" y="35"/>
                    <a:pt x="7" y="35"/>
                  </a:cubicBezTo>
                  <a:cubicBezTo>
                    <a:pt x="20" y="41"/>
                    <a:pt x="36" y="50"/>
                    <a:pt x="54" y="59"/>
                  </a:cubicBezTo>
                  <a:cubicBezTo>
                    <a:pt x="60" y="63"/>
                    <a:pt x="60" y="63"/>
                    <a:pt x="60" y="63"/>
                  </a:cubicBezTo>
                  <a:cubicBezTo>
                    <a:pt x="77" y="32"/>
                    <a:pt x="77" y="32"/>
                    <a:pt x="77" y="32"/>
                  </a:cubicBezTo>
                  <a:cubicBezTo>
                    <a:pt x="71" y="29"/>
                    <a:pt x="71" y="29"/>
                    <a:pt x="71" y="29"/>
                  </a:cubicBezTo>
                  <a:cubicBezTo>
                    <a:pt x="52" y="18"/>
                    <a:pt x="36" y="10"/>
                    <a:pt x="23" y="3"/>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419" name="Freeform 201"/>
            <p:cNvSpPr>
              <a:spLocks/>
            </p:cNvSpPr>
            <p:nvPr/>
          </p:nvSpPr>
          <p:spPr bwMode="black">
            <a:xfrm>
              <a:off x="7099300" y="2835275"/>
              <a:ext cx="57150" cy="34925"/>
            </a:xfrm>
            <a:custGeom>
              <a:avLst/>
              <a:gdLst>
                <a:gd name="T0" fmla="*/ 60 w 76"/>
                <a:gd name="T1" fmla="*/ 10 h 47"/>
                <a:gd name="T2" fmla="*/ 58 w 76"/>
                <a:gd name="T3" fmla="*/ 10 h 47"/>
                <a:gd name="T4" fmla="*/ 18 w 76"/>
                <a:gd name="T5" fmla="*/ 2 h 47"/>
                <a:gd name="T6" fmla="*/ 11 w 76"/>
                <a:gd name="T7" fmla="*/ 0 h 47"/>
                <a:gd name="T8" fmla="*/ 0 w 76"/>
                <a:gd name="T9" fmla="*/ 33 h 47"/>
                <a:gd name="T10" fmla="*/ 7 w 76"/>
                <a:gd name="T11" fmla="*/ 35 h 47"/>
                <a:gd name="T12" fmla="*/ 55 w 76"/>
                <a:gd name="T13" fmla="*/ 45 h 47"/>
                <a:gd name="T14" fmla="*/ 60 w 76"/>
                <a:gd name="T15" fmla="*/ 45 h 47"/>
                <a:gd name="T16" fmla="*/ 61 w 76"/>
                <a:gd name="T17" fmla="*/ 45 h 47"/>
                <a:gd name="T18" fmla="*/ 68 w 76"/>
                <a:gd name="T19" fmla="*/ 47 h 47"/>
                <a:gd name="T20" fmla="*/ 76 w 76"/>
                <a:gd name="T21" fmla="*/ 13 h 47"/>
                <a:gd name="T22" fmla="*/ 69 w 76"/>
                <a:gd name="T23" fmla="*/ 11 h 47"/>
                <a:gd name="T24" fmla="*/ 60 w 76"/>
                <a:gd name="T25" fmla="*/ 10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6" h="47">
                  <a:moveTo>
                    <a:pt x="60" y="10"/>
                  </a:moveTo>
                  <a:cubicBezTo>
                    <a:pt x="58" y="10"/>
                    <a:pt x="58" y="10"/>
                    <a:pt x="58" y="10"/>
                  </a:cubicBezTo>
                  <a:cubicBezTo>
                    <a:pt x="49" y="11"/>
                    <a:pt x="35" y="8"/>
                    <a:pt x="18" y="2"/>
                  </a:cubicBezTo>
                  <a:cubicBezTo>
                    <a:pt x="11" y="0"/>
                    <a:pt x="11" y="0"/>
                    <a:pt x="11" y="0"/>
                  </a:cubicBezTo>
                  <a:cubicBezTo>
                    <a:pt x="0" y="33"/>
                    <a:pt x="0" y="33"/>
                    <a:pt x="0" y="33"/>
                  </a:cubicBezTo>
                  <a:cubicBezTo>
                    <a:pt x="7" y="35"/>
                    <a:pt x="7" y="35"/>
                    <a:pt x="7" y="35"/>
                  </a:cubicBezTo>
                  <a:cubicBezTo>
                    <a:pt x="20" y="40"/>
                    <a:pt x="39" y="45"/>
                    <a:pt x="55" y="45"/>
                  </a:cubicBezTo>
                  <a:cubicBezTo>
                    <a:pt x="57" y="45"/>
                    <a:pt x="59" y="45"/>
                    <a:pt x="60" y="45"/>
                  </a:cubicBezTo>
                  <a:cubicBezTo>
                    <a:pt x="60" y="45"/>
                    <a:pt x="61" y="45"/>
                    <a:pt x="61" y="45"/>
                  </a:cubicBezTo>
                  <a:cubicBezTo>
                    <a:pt x="68" y="47"/>
                    <a:pt x="68" y="47"/>
                    <a:pt x="68" y="47"/>
                  </a:cubicBezTo>
                  <a:cubicBezTo>
                    <a:pt x="76" y="13"/>
                    <a:pt x="76" y="13"/>
                    <a:pt x="76" y="13"/>
                  </a:cubicBezTo>
                  <a:cubicBezTo>
                    <a:pt x="69" y="11"/>
                    <a:pt x="69" y="11"/>
                    <a:pt x="69" y="11"/>
                  </a:cubicBezTo>
                  <a:cubicBezTo>
                    <a:pt x="66" y="10"/>
                    <a:pt x="63" y="10"/>
                    <a:pt x="60" y="10"/>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420" name="Freeform 202"/>
            <p:cNvSpPr>
              <a:spLocks/>
            </p:cNvSpPr>
            <p:nvPr/>
          </p:nvSpPr>
          <p:spPr bwMode="black">
            <a:xfrm>
              <a:off x="7721600" y="3168650"/>
              <a:ext cx="55563" cy="30163"/>
            </a:xfrm>
            <a:custGeom>
              <a:avLst/>
              <a:gdLst>
                <a:gd name="T0" fmla="*/ 57 w 74"/>
                <a:gd name="T1" fmla="*/ 3 h 40"/>
                <a:gd name="T2" fmla="*/ 53 w 74"/>
                <a:gd name="T3" fmla="*/ 4 h 40"/>
                <a:gd name="T4" fmla="*/ 11 w 74"/>
                <a:gd name="T5" fmla="*/ 4 h 40"/>
                <a:gd name="T6" fmla="*/ 3 w 74"/>
                <a:gd name="T7" fmla="*/ 3 h 40"/>
                <a:gd name="T8" fmla="*/ 0 w 74"/>
                <a:gd name="T9" fmla="*/ 38 h 40"/>
                <a:gd name="T10" fmla="*/ 7 w 74"/>
                <a:gd name="T11" fmla="*/ 39 h 40"/>
                <a:gd name="T12" fmla="*/ 32 w 74"/>
                <a:gd name="T13" fmla="*/ 40 h 40"/>
                <a:gd name="T14" fmla="*/ 60 w 74"/>
                <a:gd name="T15" fmla="*/ 38 h 40"/>
                <a:gd name="T16" fmla="*/ 67 w 74"/>
                <a:gd name="T17" fmla="*/ 36 h 40"/>
                <a:gd name="T18" fmla="*/ 74 w 74"/>
                <a:gd name="T19" fmla="*/ 34 h 40"/>
                <a:gd name="T20" fmla="*/ 64 w 74"/>
                <a:gd name="T21" fmla="*/ 0 h 40"/>
                <a:gd name="T22" fmla="*/ 57 w 74"/>
                <a:gd name="T23" fmla="*/ 3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4" h="40">
                  <a:moveTo>
                    <a:pt x="57" y="3"/>
                  </a:moveTo>
                  <a:cubicBezTo>
                    <a:pt x="56" y="3"/>
                    <a:pt x="55" y="3"/>
                    <a:pt x="53" y="4"/>
                  </a:cubicBezTo>
                  <a:cubicBezTo>
                    <a:pt x="43" y="5"/>
                    <a:pt x="28" y="6"/>
                    <a:pt x="11" y="4"/>
                  </a:cubicBezTo>
                  <a:cubicBezTo>
                    <a:pt x="3" y="3"/>
                    <a:pt x="3" y="3"/>
                    <a:pt x="3" y="3"/>
                  </a:cubicBezTo>
                  <a:cubicBezTo>
                    <a:pt x="0" y="38"/>
                    <a:pt x="0" y="38"/>
                    <a:pt x="0" y="38"/>
                  </a:cubicBezTo>
                  <a:cubicBezTo>
                    <a:pt x="7" y="39"/>
                    <a:pt x="7" y="39"/>
                    <a:pt x="7" y="39"/>
                  </a:cubicBezTo>
                  <a:cubicBezTo>
                    <a:pt x="16" y="40"/>
                    <a:pt x="25" y="40"/>
                    <a:pt x="32" y="40"/>
                  </a:cubicBezTo>
                  <a:cubicBezTo>
                    <a:pt x="43" y="40"/>
                    <a:pt x="52" y="40"/>
                    <a:pt x="60" y="38"/>
                  </a:cubicBezTo>
                  <a:cubicBezTo>
                    <a:pt x="62" y="38"/>
                    <a:pt x="65" y="37"/>
                    <a:pt x="67" y="36"/>
                  </a:cubicBezTo>
                  <a:cubicBezTo>
                    <a:pt x="74" y="34"/>
                    <a:pt x="74" y="34"/>
                    <a:pt x="74" y="34"/>
                  </a:cubicBezTo>
                  <a:cubicBezTo>
                    <a:pt x="64" y="0"/>
                    <a:pt x="64" y="0"/>
                    <a:pt x="64" y="0"/>
                  </a:cubicBezTo>
                  <a:lnTo>
                    <a:pt x="57" y="3"/>
                  </a:ln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421" name="Freeform 203"/>
            <p:cNvSpPr>
              <a:spLocks/>
            </p:cNvSpPr>
            <p:nvPr/>
          </p:nvSpPr>
          <p:spPr bwMode="black">
            <a:xfrm>
              <a:off x="7583488" y="3100388"/>
              <a:ext cx="49213" cy="58738"/>
            </a:xfrm>
            <a:custGeom>
              <a:avLst/>
              <a:gdLst>
                <a:gd name="T0" fmla="*/ 49 w 64"/>
                <a:gd name="T1" fmla="*/ 34 h 78"/>
                <a:gd name="T2" fmla="*/ 49 w 64"/>
                <a:gd name="T3" fmla="*/ 33 h 78"/>
                <a:gd name="T4" fmla="*/ 33 w 64"/>
                <a:gd name="T5" fmla="*/ 6 h 78"/>
                <a:gd name="T6" fmla="*/ 29 w 64"/>
                <a:gd name="T7" fmla="*/ 0 h 78"/>
                <a:gd name="T8" fmla="*/ 0 w 64"/>
                <a:gd name="T9" fmla="*/ 19 h 78"/>
                <a:gd name="T10" fmla="*/ 4 w 64"/>
                <a:gd name="T11" fmla="*/ 26 h 78"/>
                <a:gd name="T12" fmla="*/ 18 w 64"/>
                <a:gd name="T13" fmla="*/ 50 h 78"/>
                <a:gd name="T14" fmla="*/ 31 w 64"/>
                <a:gd name="T15" fmla="*/ 72 h 78"/>
                <a:gd name="T16" fmla="*/ 35 w 64"/>
                <a:gd name="T17" fmla="*/ 78 h 78"/>
                <a:gd name="T18" fmla="*/ 64 w 64"/>
                <a:gd name="T19" fmla="*/ 59 h 78"/>
                <a:gd name="T20" fmla="*/ 60 w 64"/>
                <a:gd name="T21" fmla="*/ 52 h 78"/>
                <a:gd name="T22" fmla="*/ 49 w 64"/>
                <a:gd name="T23" fmla="*/ 34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4" h="78">
                  <a:moveTo>
                    <a:pt x="49" y="34"/>
                  </a:moveTo>
                  <a:cubicBezTo>
                    <a:pt x="49" y="33"/>
                    <a:pt x="49" y="33"/>
                    <a:pt x="49" y="33"/>
                  </a:cubicBezTo>
                  <a:cubicBezTo>
                    <a:pt x="44" y="25"/>
                    <a:pt x="39" y="15"/>
                    <a:pt x="33" y="6"/>
                  </a:cubicBezTo>
                  <a:cubicBezTo>
                    <a:pt x="29" y="0"/>
                    <a:pt x="29" y="0"/>
                    <a:pt x="29" y="0"/>
                  </a:cubicBezTo>
                  <a:cubicBezTo>
                    <a:pt x="0" y="19"/>
                    <a:pt x="0" y="19"/>
                    <a:pt x="0" y="19"/>
                  </a:cubicBezTo>
                  <a:cubicBezTo>
                    <a:pt x="4" y="26"/>
                    <a:pt x="4" y="26"/>
                    <a:pt x="4" y="26"/>
                  </a:cubicBezTo>
                  <a:cubicBezTo>
                    <a:pt x="9" y="34"/>
                    <a:pt x="14" y="43"/>
                    <a:pt x="18" y="50"/>
                  </a:cubicBezTo>
                  <a:cubicBezTo>
                    <a:pt x="22" y="58"/>
                    <a:pt x="27" y="65"/>
                    <a:pt x="31" y="72"/>
                  </a:cubicBezTo>
                  <a:cubicBezTo>
                    <a:pt x="35" y="78"/>
                    <a:pt x="35" y="78"/>
                    <a:pt x="35" y="78"/>
                  </a:cubicBezTo>
                  <a:cubicBezTo>
                    <a:pt x="64" y="59"/>
                    <a:pt x="64" y="59"/>
                    <a:pt x="64" y="59"/>
                  </a:cubicBezTo>
                  <a:cubicBezTo>
                    <a:pt x="60" y="52"/>
                    <a:pt x="60" y="52"/>
                    <a:pt x="60" y="52"/>
                  </a:cubicBezTo>
                  <a:cubicBezTo>
                    <a:pt x="57" y="47"/>
                    <a:pt x="53" y="41"/>
                    <a:pt x="49" y="34"/>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422" name="Freeform 204"/>
            <p:cNvSpPr>
              <a:spLocks/>
            </p:cNvSpPr>
            <p:nvPr/>
          </p:nvSpPr>
          <p:spPr bwMode="black">
            <a:xfrm>
              <a:off x="7521575" y="3054350"/>
              <a:ext cx="55563" cy="47625"/>
            </a:xfrm>
            <a:custGeom>
              <a:avLst/>
              <a:gdLst>
                <a:gd name="T0" fmla="*/ 23 w 75"/>
                <a:gd name="T1" fmla="*/ 4 h 62"/>
                <a:gd name="T2" fmla="*/ 17 w 75"/>
                <a:gd name="T3" fmla="*/ 0 h 62"/>
                <a:gd name="T4" fmla="*/ 0 w 75"/>
                <a:gd name="T5" fmla="*/ 31 h 62"/>
                <a:gd name="T6" fmla="*/ 6 w 75"/>
                <a:gd name="T7" fmla="*/ 35 h 62"/>
                <a:gd name="T8" fmla="*/ 57 w 75"/>
                <a:gd name="T9" fmla="*/ 59 h 62"/>
                <a:gd name="T10" fmla="*/ 66 w 75"/>
                <a:gd name="T11" fmla="*/ 62 h 62"/>
                <a:gd name="T12" fmla="*/ 75 w 75"/>
                <a:gd name="T13" fmla="*/ 28 h 62"/>
                <a:gd name="T14" fmla="*/ 66 w 75"/>
                <a:gd name="T15" fmla="*/ 25 h 62"/>
                <a:gd name="T16" fmla="*/ 23 w 75"/>
                <a:gd name="T17" fmla="*/ 4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62">
                  <a:moveTo>
                    <a:pt x="23" y="4"/>
                  </a:moveTo>
                  <a:cubicBezTo>
                    <a:pt x="17" y="0"/>
                    <a:pt x="17" y="0"/>
                    <a:pt x="17" y="0"/>
                  </a:cubicBezTo>
                  <a:cubicBezTo>
                    <a:pt x="0" y="31"/>
                    <a:pt x="0" y="31"/>
                    <a:pt x="0" y="31"/>
                  </a:cubicBezTo>
                  <a:cubicBezTo>
                    <a:pt x="6" y="35"/>
                    <a:pt x="6" y="35"/>
                    <a:pt x="6" y="35"/>
                  </a:cubicBezTo>
                  <a:cubicBezTo>
                    <a:pt x="42" y="54"/>
                    <a:pt x="52" y="58"/>
                    <a:pt x="57" y="59"/>
                  </a:cubicBezTo>
                  <a:cubicBezTo>
                    <a:pt x="66" y="62"/>
                    <a:pt x="66" y="62"/>
                    <a:pt x="66" y="62"/>
                  </a:cubicBezTo>
                  <a:cubicBezTo>
                    <a:pt x="75" y="28"/>
                    <a:pt x="75" y="28"/>
                    <a:pt x="75" y="28"/>
                  </a:cubicBezTo>
                  <a:cubicBezTo>
                    <a:pt x="66" y="25"/>
                    <a:pt x="66" y="25"/>
                    <a:pt x="66" y="25"/>
                  </a:cubicBezTo>
                  <a:cubicBezTo>
                    <a:pt x="65" y="25"/>
                    <a:pt x="58" y="23"/>
                    <a:pt x="23" y="4"/>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423" name="Freeform 205"/>
            <p:cNvSpPr>
              <a:spLocks/>
            </p:cNvSpPr>
            <p:nvPr/>
          </p:nvSpPr>
          <p:spPr bwMode="black">
            <a:xfrm>
              <a:off x="7640638" y="3154363"/>
              <a:ext cx="57150" cy="38100"/>
            </a:xfrm>
            <a:custGeom>
              <a:avLst/>
              <a:gdLst>
                <a:gd name="T0" fmla="*/ 19 w 76"/>
                <a:gd name="T1" fmla="*/ 3 h 52"/>
                <a:gd name="T2" fmla="*/ 12 w 76"/>
                <a:gd name="T3" fmla="*/ 0 h 52"/>
                <a:gd name="T4" fmla="*/ 0 w 76"/>
                <a:gd name="T5" fmla="*/ 33 h 52"/>
                <a:gd name="T6" fmla="*/ 7 w 76"/>
                <a:gd name="T7" fmla="*/ 36 h 52"/>
                <a:gd name="T8" fmla="*/ 61 w 76"/>
                <a:gd name="T9" fmla="*/ 51 h 52"/>
                <a:gd name="T10" fmla="*/ 68 w 76"/>
                <a:gd name="T11" fmla="*/ 52 h 52"/>
                <a:gd name="T12" fmla="*/ 76 w 76"/>
                <a:gd name="T13" fmla="*/ 18 h 52"/>
                <a:gd name="T14" fmla="*/ 68 w 76"/>
                <a:gd name="T15" fmla="*/ 16 h 52"/>
                <a:gd name="T16" fmla="*/ 19 w 76"/>
                <a:gd name="T17" fmla="*/ 3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6" h="52">
                  <a:moveTo>
                    <a:pt x="19" y="3"/>
                  </a:moveTo>
                  <a:cubicBezTo>
                    <a:pt x="12" y="0"/>
                    <a:pt x="12" y="0"/>
                    <a:pt x="12" y="0"/>
                  </a:cubicBezTo>
                  <a:cubicBezTo>
                    <a:pt x="0" y="33"/>
                    <a:pt x="0" y="33"/>
                    <a:pt x="0" y="33"/>
                  </a:cubicBezTo>
                  <a:cubicBezTo>
                    <a:pt x="7" y="36"/>
                    <a:pt x="7" y="36"/>
                    <a:pt x="7" y="36"/>
                  </a:cubicBezTo>
                  <a:cubicBezTo>
                    <a:pt x="23" y="41"/>
                    <a:pt x="41" y="46"/>
                    <a:pt x="61" y="51"/>
                  </a:cubicBezTo>
                  <a:cubicBezTo>
                    <a:pt x="68" y="52"/>
                    <a:pt x="68" y="52"/>
                    <a:pt x="68" y="52"/>
                  </a:cubicBezTo>
                  <a:cubicBezTo>
                    <a:pt x="76" y="18"/>
                    <a:pt x="76" y="18"/>
                    <a:pt x="76" y="18"/>
                  </a:cubicBezTo>
                  <a:cubicBezTo>
                    <a:pt x="68" y="16"/>
                    <a:pt x="68" y="16"/>
                    <a:pt x="68" y="16"/>
                  </a:cubicBezTo>
                  <a:cubicBezTo>
                    <a:pt x="50" y="12"/>
                    <a:pt x="33" y="8"/>
                    <a:pt x="19" y="3"/>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424" name="Freeform 206"/>
            <p:cNvSpPr>
              <a:spLocks/>
            </p:cNvSpPr>
            <p:nvPr/>
          </p:nvSpPr>
          <p:spPr bwMode="black">
            <a:xfrm>
              <a:off x="7451725" y="3016250"/>
              <a:ext cx="57150" cy="47625"/>
            </a:xfrm>
            <a:custGeom>
              <a:avLst/>
              <a:gdLst>
                <a:gd name="T0" fmla="*/ 24 w 77"/>
                <a:gd name="T1" fmla="*/ 3 h 64"/>
                <a:gd name="T2" fmla="*/ 17 w 77"/>
                <a:gd name="T3" fmla="*/ 0 h 64"/>
                <a:gd name="T4" fmla="*/ 0 w 77"/>
                <a:gd name="T5" fmla="*/ 30 h 64"/>
                <a:gd name="T6" fmla="*/ 6 w 77"/>
                <a:gd name="T7" fmla="*/ 34 h 64"/>
                <a:gd name="T8" fmla="*/ 53 w 77"/>
                <a:gd name="T9" fmla="*/ 61 h 64"/>
                <a:gd name="T10" fmla="*/ 59 w 77"/>
                <a:gd name="T11" fmla="*/ 64 h 64"/>
                <a:gd name="T12" fmla="*/ 77 w 77"/>
                <a:gd name="T13" fmla="*/ 34 h 64"/>
                <a:gd name="T14" fmla="*/ 70 w 77"/>
                <a:gd name="T15" fmla="*/ 30 h 64"/>
                <a:gd name="T16" fmla="*/ 24 w 77"/>
                <a:gd name="T17" fmla="*/ 3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7" h="64">
                  <a:moveTo>
                    <a:pt x="24" y="3"/>
                  </a:moveTo>
                  <a:cubicBezTo>
                    <a:pt x="17" y="0"/>
                    <a:pt x="17" y="0"/>
                    <a:pt x="17" y="0"/>
                  </a:cubicBezTo>
                  <a:cubicBezTo>
                    <a:pt x="0" y="30"/>
                    <a:pt x="0" y="30"/>
                    <a:pt x="0" y="30"/>
                  </a:cubicBezTo>
                  <a:cubicBezTo>
                    <a:pt x="6" y="34"/>
                    <a:pt x="6" y="34"/>
                    <a:pt x="6" y="34"/>
                  </a:cubicBezTo>
                  <a:cubicBezTo>
                    <a:pt x="23" y="43"/>
                    <a:pt x="38" y="52"/>
                    <a:pt x="53" y="61"/>
                  </a:cubicBezTo>
                  <a:cubicBezTo>
                    <a:pt x="59" y="64"/>
                    <a:pt x="59" y="64"/>
                    <a:pt x="59" y="64"/>
                  </a:cubicBezTo>
                  <a:cubicBezTo>
                    <a:pt x="77" y="34"/>
                    <a:pt x="77" y="34"/>
                    <a:pt x="77" y="34"/>
                  </a:cubicBezTo>
                  <a:cubicBezTo>
                    <a:pt x="70" y="30"/>
                    <a:pt x="70" y="30"/>
                    <a:pt x="70" y="30"/>
                  </a:cubicBezTo>
                  <a:cubicBezTo>
                    <a:pt x="56" y="22"/>
                    <a:pt x="41" y="13"/>
                    <a:pt x="24" y="3"/>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425" name="Freeform 207"/>
            <p:cNvSpPr>
              <a:spLocks noEditPoints="1"/>
            </p:cNvSpPr>
            <p:nvPr/>
          </p:nvSpPr>
          <p:spPr bwMode="black">
            <a:xfrm>
              <a:off x="7108825" y="2208213"/>
              <a:ext cx="1198563" cy="892175"/>
            </a:xfrm>
            <a:custGeom>
              <a:avLst/>
              <a:gdLst>
                <a:gd name="T0" fmla="*/ 1583 w 1601"/>
                <a:gd name="T1" fmla="*/ 409 h 1191"/>
                <a:gd name="T2" fmla="*/ 891 w 1601"/>
                <a:gd name="T3" fmla="*/ 6 h 1191"/>
                <a:gd name="T4" fmla="*/ 841 w 1601"/>
                <a:gd name="T5" fmla="*/ 6 h 1191"/>
                <a:gd name="T6" fmla="*/ 861 w 1601"/>
                <a:gd name="T7" fmla="*/ 834 h 1191"/>
                <a:gd name="T8" fmla="*/ 596 w 1601"/>
                <a:gd name="T9" fmla="*/ 987 h 1191"/>
                <a:gd name="T10" fmla="*/ 148 w 1601"/>
                <a:gd name="T11" fmla="*/ 797 h 1191"/>
                <a:gd name="T12" fmla="*/ 200 w 1601"/>
                <a:gd name="T13" fmla="*/ 762 h 1191"/>
                <a:gd name="T14" fmla="*/ 886 w 1601"/>
                <a:gd name="T15" fmla="*/ 1163 h 1191"/>
                <a:gd name="T16" fmla="*/ 853 w 1601"/>
                <a:gd name="T17" fmla="*/ 1191 h 1191"/>
                <a:gd name="T18" fmla="*/ 677 w 1601"/>
                <a:gd name="T19" fmla="*/ 1097 h 1191"/>
                <a:gd name="T20" fmla="*/ 730 w 1601"/>
                <a:gd name="T21" fmla="*/ 1062 h 1191"/>
                <a:gd name="T22" fmla="*/ 831 w 1601"/>
                <a:gd name="T23" fmla="*/ 926 h 1191"/>
                <a:gd name="T24" fmla="*/ 56 w 1601"/>
                <a:gd name="T25" fmla="*/ 679 h 1191"/>
                <a:gd name="T26" fmla="*/ 66 w 1601"/>
                <a:gd name="T27" fmla="*/ 687 h 1191"/>
                <a:gd name="T28" fmla="*/ 27 w 1601"/>
                <a:gd name="T29" fmla="*/ 728 h 1191"/>
                <a:gd name="T30" fmla="*/ 0 w 1601"/>
                <a:gd name="T31" fmla="*/ 691 h 1191"/>
                <a:gd name="T32" fmla="*/ 17 w 1601"/>
                <a:gd name="T33" fmla="*/ 416 h 1191"/>
                <a:gd name="T34" fmla="*/ 96 w 1601"/>
                <a:gd name="T35" fmla="*/ 442 h 1191"/>
                <a:gd name="T36" fmla="*/ 877 w 1601"/>
                <a:gd name="T37" fmla="*/ 881 h 1191"/>
                <a:gd name="T38" fmla="*/ 1600 w 1601"/>
                <a:gd name="T39" fmla="*/ 438 h 1191"/>
                <a:gd name="T40" fmla="*/ 1601 w 1601"/>
                <a:gd name="T41" fmla="*/ 669 h 1191"/>
                <a:gd name="T42" fmla="*/ 919 w 1601"/>
                <a:gd name="T43" fmla="*/ 1087 h 1191"/>
                <a:gd name="T44" fmla="*/ 894 w 1601"/>
                <a:gd name="T45" fmla="*/ 853 h 1191"/>
                <a:gd name="T46" fmla="*/ 525 w 1601"/>
                <a:gd name="T47" fmla="*/ 886 h 1191"/>
                <a:gd name="T48" fmla="*/ 316 w 1601"/>
                <a:gd name="T49" fmla="*/ 770 h 1191"/>
                <a:gd name="T50" fmla="*/ 300 w 1601"/>
                <a:gd name="T51" fmla="*/ 721 h 1191"/>
                <a:gd name="T52" fmla="*/ 523 w 1601"/>
                <a:gd name="T53" fmla="*/ 822 h 1191"/>
                <a:gd name="T54" fmla="*/ 539 w 1601"/>
                <a:gd name="T55" fmla="*/ 870 h 1191"/>
                <a:gd name="T56" fmla="*/ 712 w 1601"/>
                <a:gd name="T57" fmla="*/ 1033 h 1191"/>
                <a:gd name="T58" fmla="*/ 648 w 1601"/>
                <a:gd name="T59" fmla="*/ 1091 h 1191"/>
                <a:gd name="T60" fmla="*/ 617 w 1601"/>
                <a:gd name="T61" fmla="*/ 1070 h 1191"/>
                <a:gd name="T62" fmla="*/ 625 w 1601"/>
                <a:gd name="T63" fmla="*/ 914 h 1191"/>
                <a:gd name="T64" fmla="*/ 712 w 1601"/>
                <a:gd name="T65" fmla="*/ 885 h 1191"/>
                <a:gd name="T66" fmla="*/ 708 w 1601"/>
                <a:gd name="T67" fmla="*/ 909 h 1191"/>
                <a:gd name="T68" fmla="*/ 659 w 1601"/>
                <a:gd name="T69" fmla="*/ 1044 h 1191"/>
                <a:gd name="T70" fmla="*/ 712 w 1601"/>
                <a:gd name="T71" fmla="*/ 1033 h 1191"/>
                <a:gd name="T72" fmla="*/ 177 w 1601"/>
                <a:gd name="T73" fmla="*/ 756 h 1191"/>
                <a:gd name="T74" fmla="*/ 92 w 1601"/>
                <a:gd name="T75" fmla="*/ 786 h 1191"/>
                <a:gd name="T76" fmla="*/ 86 w 1601"/>
                <a:gd name="T77" fmla="*/ 632 h 1191"/>
                <a:gd name="T78" fmla="*/ 154 w 1601"/>
                <a:gd name="T79" fmla="*/ 580 h 1191"/>
                <a:gd name="T80" fmla="*/ 181 w 1601"/>
                <a:gd name="T81" fmla="*/ 585 h 1191"/>
                <a:gd name="T82" fmla="*/ 129 w 1601"/>
                <a:gd name="T83" fmla="*/ 637 h 1191"/>
                <a:gd name="T84" fmla="*/ 154 w 1601"/>
                <a:gd name="T85" fmla="*/ 729 h 11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601" h="1191">
                  <a:moveTo>
                    <a:pt x="861" y="834"/>
                  </a:moveTo>
                  <a:cubicBezTo>
                    <a:pt x="1583" y="409"/>
                    <a:pt x="1583" y="409"/>
                    <a:pt x="1583" y="409"/>
                  </a:cubicBezTo>
                  <a:cubicBezTo>
                    <a:pt x="1581" y="407"/>
                    <a:pt x="1579" y="406"/>
                    <a:pt x="1576" y="404"/>
                  </a:cubicBezTo>
                  <a:cubicBezTo>
                    <a:pt x="891" y="6"/>
                    <a:pt x="891" y="6"/>
                    <a:pt x="891" y="6"/>
                  </a:cubicBezTo>
                  <a:cubicBezTo>
                    <a:pt x="884" y="2"/>
                    <a:pt x="875" y="0"/>
                    <a:pt x="866" y="0"/>
                  </a:cubicBezTo>
                  <a:cubicBezTo>
                    <a:pt x="857" y="0"/>
                    <a:pt x="848" y="2"/>
                    <a:pt x="841" y="6"/>
                  </a:cubicBezTo>
                  <a:cubicBezTo>
                    <a:pt x="130" y="422"/>
                    <a:pt x="130" y="422"/>
                    <a:pt x="130" y="422"/>
                  </a:cubicBezTo>
                  <a:lnTo>
                    <a:pt x="861" y="834"/>
                  </a:lnTo>
                  <a:close/>
                  <a:moveTo>
                    <a:pt x="200" y="762"/>
                  </a:moveTo>
                  <a:cubicBezTo>
                    <a:pt x="596" y="987"/>
                    <a:pt x="596" y="987"/>
                    <a:pt x="596" y="987"/>
                  </a:cubicBezTo>
                  <a:cubicBezTo>
                    <a:pt x="596" y="1051"/>
                    <a:pt x="596" y="1051"/>
                    <a:pt x="596" y="1051"/>
                  </a:cubicBezTo>
                  <a:cubicBezTo>
                    <a:pt x="148" y="797"/>
                    <a:pt x="148" y="797"/>
                    <a:pt x="148" y="797"/>
                  </a:cubicBezTo>
                  <a:cubicBezTo>
                    <a:pt x="188" y="773"/>
                    <a:pt x="188" y="773"/>
                    <a:pt x="188" y="773"/>
                  </a:cubicBezTo>
                  <a:cubicBezTo>
                    <a:pt x="192" y="771"/>
                    <a:pt x="197" y="767"/>
                    <a:pt x="200" y="762"/>
                  </a:cubicBezTo>
                  <a:close/>
                  <a:moveTo>
                    <a:pt x="886" y="897"/>
                  </a:moveTo>
                  <a:cubicBezTo>
                    <a:pt x="886" y="1163"/>
                    <a:pt x="886" y="1163"/>
                    <a:pt x="886" y="1163"/>
                  </a:cubicBezTo>
                  <a:cubicBezTo>
                    <a:pt x="884" y="1173"/>
                    <a:pt x="878" y="1182"/>
                    <a:pt x="870" y="1187"/>
                  </a:cubicBezTo>
                  <a:cubicBezTo>
                    <a:pt x="865" y="1190"/>
                    <a:pt x="859" y="1191"/>
                    <a:pt x="853" y="1191"/>
                  </a:cubicBezTo>
                  <a:cubicBezTo>
                    <a:pt x="847" y="1191"/>
                    <a:pt x="840" y="1190"/>
                    <a:pt x="834" y="1186"/>
                  </a:cubicBezTo>
                  <a:cubicBezTo>
                    <a:pt x="677" y="1097"/>
                    <a:pt x="677" y="1097"/>
                    <a:pt x="677" y="1097"/>
                  </a:cubicBezTo>
                  <a:cubicBezTo>
                    <a:pt x="718" y="1073"/>
                    <a:pt x="718" y="1073"/>
                    <a:pt x="718" y="1073"/>
                  </a:cubicBezTo>
                  <a:cubicBezTo>
                    <a:pt x="723" y="1071"/>
                    <a:pt x="727" y="1067"/>
                    <a:pt x="730" y="1062"/>
                  </a:cubicBezTo>
                  <a:cubicBezTo>
                    <a:pt x="831" y="1120"/>
                    <a:pt x="831" y="1120"/>
                    <a:pt x="831" y="1120"/>
                  </a:cubicBezTo>
                  <a:cubicBezTo>
                    <a:pt x="831" y="926"/>
                    <a:pt x="831" y="926"/>
                    <a:pt x="831" y="926"/>
                  </a:cubicBezTo>
                  <a:cubicBezTo>
                    <a:pt x="56" y="483"/>
                    <a:pt x="56" y="483"/>
                    <a:pt x="56" y="483"/>
                  </a:cubicBezTo>
                  <a:cubicBezTo>
                    <a:pt x="56" y="679"/>
                    <a:pt x="56" y="679"/>
                    <a:pt x="56" y="679"/>
                  </a:cubicBezTo>
                  <a:cubicBezTo>
                    <a:pt x="57" y="681"/>
                    <a:pt x="57" y="681"/>
                    <a:pt x="57" y="681"/>
                  </a:cubicBezTo>
                  <a:cubicBezTo>
                    <a:pt x="66" y="687"/>
                    <a:pt x="66" y="687"/>
                    <a:pt x="66" y="687"/>
                  </a:cubicBezTo>
                  <a:cubicBezTo>
                    <a:pt x="66" y="750"/>
                    <a:pt x="66" y="750"/>
                    <a:pt x="66" y="750"/>
                  </a:cubicBezTo>
                  <a:cubicBezTo>
                    <a:pt x="27" y="728"/>
                    <a:pt x="27" y="728"/>
                    <a:pt x="27" y="728"/>
                  </a:cubicBezTo>
                  <a:cubicBezTo>
                    <a:pt x="4" y="710"/>
                    <a:pt x="4" y="710"/>
                    <a:pt x="4" y="710"/>
                  </a:cubicBezTo>
                  <a:cubicBezTo>
                    <a:pt x="0" y="691"/>
                    <a:pt x="0" y="691"/>
                    <a:pt x="0" y="691"/>
                  </a:cubicBezTo>
                  <a:cubicBezTo>
                    <a:pt x="0" y="448"/>
                    <a:pt x="0" y="448"/>
                    <a:pt x="0" y="448"/>
                  </a:cubicBezTo>
                  <a:cubicBezTo>
                    <a:pt x="0" y="434"/>
                    <a:pt x="6" y="423"/>
                    <a:pt x="17" y="416"/>
                  </a:cubicBezTo>
                  <a:cubicBezTo>
                    <a:pt x="28" y="410"/>
                    <a:pt x="41" y="410"/>
                    <a:pt x="53" y="417"/>
                  </a:cubicBezTo>
                  <a:cubicBezTo>
                    <a:pt x="96" y="442"/>
                    <a:pt x="96" y="442"/>
                    <a:pt x="96" y="442"/>
                  </a:cubicBezTo>
                  <a:cubicBezTo>
                    <a:pt x="97" y="441"/>
                    <a:pt x="97" y="441"/>
                    <a:pt x="97" y="441"/>
                  </a:cubicBezTo>
                  <a:cubicBezTo>
                    <a:pt x="877" y="881"/>
                    <a:pt x="877" y="881"/>
                    <a:pt x="877" y="881"/>
                  </a:cubicBezTo>
                  <a:cubicBezTo>
                    <a:pt x="881" y="883"/>
                    <a:pt x="886" y="892"/>
                    <a:pt x="886" y="897"/>
                  </a:cubicBezTo>
                  <a:close/>
                  <a:moveTo>
                    <a:pt x="1600" y="438"/>
                  </a:moveTo>
                  <a:cubicBezTo>
                    <a:pt x="1601" y="441"/>
                    <a:pt x="1601" y="444"/>
                    <a:pt x="1601" y="448"/>
                  </a:cubicBezTo>
                  <a:cubicBezTo>
                    <a:pt x="1601" y="669"/>
                    <a:pt x="1601" y="669"/>
                    <a:pt x="1601" y="669"/>
                  </a:cubicBezTo>
                  <a:cubicBezTo>
                    <a:pt x="1601" y="686"/>
                    <a:pt x="1591" y="704"/>
                    <a:pt x="1576" y="712"/>
                  </a:cubicBezTo>
                  <a:cubicBezTo>
                    <a:pt x="919" y="1087"/>
                    <a:pt x="919" y="1087"/>
                    <a:pt x="919" y="1087"/>
                  </a:cubicBezTo>
                  <a:cubicBezTo>
                    <a:pt x="919" y="897"/>
                    <a:pt x="919" y="897"/>
                    <a:pt x="919" y="897"/>
                  </a:cubicBezTo>
                  <a:cubicBezTo>
                    <a:pt x="919" y="880"/>
                    <a:pt x="909" y="862"/>
                    <a:pt x="894" y="853"/>
                  </a:cubicBezTo>
                  <a:lnTo>
                    <a:pt x="1600" y="438"/>
                  </a:lnTo>
                  <a:close/>
                  <a:moveTo>
                    <a:pt x="525" y="886"/>
                  </a:moveTo>
                  <a:cubicBezTo>
                    <a:pt x="522" y="886"/>
                    <a:pt x="519" y="885"/>
                    <a:pt x="516" y="884"/>
                  </a:cubicBezTo>
                  <a:cubicBezTo>
                    <a:pt x="316" y="770"/>
                    <a:pt x="316" y="770"/>
                    <a:pt x="316" y="770"/>
                  </a:cubicBezTo>
                  <a:cubicBezTo>
                    <a:pt x="307" y="765"/>
                    <a:pt x="300" y="753"/>
                    <a:pt x="300" y="742"/>
                  </a:cubicBezTo>
                  <a:cubicBezTo>
                    <a:pt x="300" y="721"/>
                    <a:pt x="300" y="721"/>
                    <a:pt x="300" y="721"/>
                  </a:cubicBezTo>
                  <a:cubicBezTo>
                    <a:pt x="300" y="708"/>
                    <a:pt x="311" y="701"/>
                    <a:pt x="323" y="708"/>
                  </a:cubicBezTo>
                  <a:cubicBezTo>
                    <a:pt x="523" y="822"/>
                    <a:pt x="523" y="822"/>
                    <a:pt x="523" y="822"/>
                  </a:cubicBezTo>
                  <a:cubicBezTo>
                    <a:pt x="532" y="827"/>
                    <a:pt x="539" y="839"/>
                    <a:pt x="539" y="849"/>
                  </a:cubicBezTo>
                  <a:cubicBezTo>
                    <a:pt x="539" y="870"/>
                    <a:pt x="539" y="870"/>
                    <a:pt x="539" y="870"/>
                  </a:cubicBezTo>
                  <a:cubicBezTo>
                    <a:pt x="539" y="880"/>
                    <a:pt x="533" y="886"/>
                    <a:pt x="525" y="886"/>
                  </a:cubicBezTo>
                  <a:close/>
                  <a:moveTo>
                    <a:pt x="712" y="1033"/>
                  </a:moveTo>
                  <a:cubicBezTo>
                    <a:pt x="718" y="1040"/>
                    <a:pt x="716" y="1051"/>
                    <a:pt x="708" y="1056"/>
                  </a:cubicBezTo>
                  <a:cubicBezTo>
                    <a:pt x="648" y="1091"/>
                    <a:pt x="648" y="1091"/>
                    <a:pt x="648" y="1091"/>
                  </a:cubicBezTo>
                  <a:cubicBezTo>
                    <a:pt x="640" y="1096"/>
                    <a:pt x="626" y="1090"/>
                    <a:pt x="622" y="1086"/>
                  </a:cubicBezTo>
                  <a:cubicBezTo>
                    <a:pt x="618" y="1082"/>
                    <a:pt x="617" y="1070"/>
                    <a:pt x="617" y="1070"/>
                  </a:cubicBezTo>
                  <a:cubicBezTo>
                    <a:pt x="617" y="932"/>
                    <a:pt x="617" y="932"/>
                    <a:pt x="617" y="932"/>
                  </a:cubicBezTo>
                  <a:cubicBezTo>
                    <a:pt x="617" y="932"/>
                    <a:pt x="618" y="918"/>
                    <a:pt x="625" y="914"/>
                  </a:cubicBezTo>
                  <a:cubicBezTo>
                    <a:pt x="684" y="880"/>
                    <a:pt x="684" y="880"/>
                    <a:pt x="684" y="880"/>
                  </a:cubicBezTo>
                  <a:cubicBezTo>
                    <a:pt x="693" y="875"/>
                    <a:pt x="706" y="878"/>
                    <a:pt x="712" y="885"/>
                  </a:cubicBezTo>
                  <a:cubicBezTo>
                    <a:pt x="712" y="885"/>
                    <a:pt x="712" y="885"/>
                    <a:pt x="712" y="885"/>
                  </a:cubicBezTo>
                  <a:cubicBezTo>
                    <a:pt x="717" y="893"/>
                    <a:pt x="716" y="904"/>
                    <a:pt x="708" y="909"/>
                  </a:cubicBezTo>
                  <a:cubicBezTo>
                    <a:pt x="659" y="937"/>
                    <a:pt x="659" y="937"/>
                    <a:pt x="659" y="937"/>
                  </a:cubicBezTo>
                  <a:cubicBezTo>
                    <a:pt x="659" y="1044"/>
                    <a:pt x="659" y="1044"/>
                    <a:pt x="659" y="1044"/>
                  </a:cubicBezTo>
                  <a:cubicBezTo>
                    <a:pt x="684" y="1029"/>
                    <a:pt x="684" y="1029"/>
                    <a:pt x="684" y="1029"/>
                  </a:cubicBezTo>
                  <a:cubicBezTo>
                    <a:pt x="693" y="1024"/>
                    <a:pt x="706" y="1025"/>
                    <a:pt x="712" y="1033"/>
                  </a:cubicBezTo>
                  <a:close/>
                  <a:moveTo>
                    <a:pt x="182" y="733"/>
                  </a:moveTo>
                  <a:cubicBezTo>
                    <a:pt x="188" y="740"/>
                    <a:pt x="186" y="751"/>
                    <a:pt x="177" y="756"/>
                  </a:cubicBezTo>
                  <a:cubicBezTo>
                    <a:pt x="118" y="791"/>
                    <a:pt x="118" y="791"/>
                    <a:pt x="118" y="791"/>
                  </a:cubicBezTo>
                  <a:cubicBezTo>
                    <a:pt x="109" y="796"/>
                    <a:pt x="96" y="790"/>
                    <a:pt x="92" y="786"/>
                  </a:cubicBezTo>
                  <a:cubicBezTo>
                    <a:pt x="88" y="782"/>
                    <a:pt x="86" y="770"/>
                    <a:pt x="86" y="770"/>
                  </a:cubicBezTo>
                  <a:cubicBezTo>
                    <a:pt x="86" y="632"/>
                    <a:pt x="86" y="632"/>
                    <a:pt x="86" y="632"/>
                  </a:cubicBezTo>
                  <a:cubicBezTo>
                    <a:pt x="86" y="632"/>
                    <a:pt x="88" y="618"/>
                    <a:pt x="95" y="614"/>
                  </a:cubicBezTo>
                  <a:cubicBezTo>
                    <a:pt x="154" y="580"/>
                    <a:pt x="154" y="580"/>
                    <a:pt x="154" y="580"/>
                  </a:cubicBezTo>
                  <a:cubicBezTo>
                    <a:pt x="163" y="575"/>
                    <a:pt x="176" y="578"/>
                    <a:pt x="181" y="585"/>
                  </a:cubicBezTo>
                  <a:cubicBezTo>
                    <a:pt x="181" y="585"/>
                    <a:pt x="181" y="585"/>
                    <a:pt x="181" y="585"/>
                  </a:cubicBezTo>
                  <a:cubicBezTo>
                    <a:pt x="187" y="593"/>
                    <a:pt x="186" y="604"/>
                    <a:pt x="177" y="609"/>
                  </a:cubicBezTo>
                  <a:cubicBezTo>
                    <a:pt x="129" y="637"/>
                    <a:pt x="129" y="637"/>
                    <a:pt x="129" y="637"/>
                  </a:cubicBezTo>
                  <a:cubicBezTo>
                    <a:pt x="129" y="744"/>
                    <a:pt x="129" y="744"/>
                    <a:pt x="129" y="744"/>
                  </a:cubicBezTo>
                  <a:cubicBezTo>
                    <a:pt x="154" y="729"/>
                    <a:pt x="154" y="729"/>
                    <a:pt x="154" y="729"/>
                  </a:cubicBezTo>
                  <a:cubicBezTo>
                    <a:pt x="163" y="724"/>
                    <a:pt x="176" y="725"/>
                    <a:pt x="182" y="733"/>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grpSp>
      <p:grpSp>
        <p:nvGrpSpPr>
          <p:cNvPr id="426" name="Group 124"/>
          <p:cNvGrpSpPr/>
          <p:nvPr/>
        </p:nvGrpSpPr>
        <p:grpSpPr bwMode="black">
          <a:xfrm>
            <a:off x="2569909" y="4943813"/>
            <a:ext cx="520359" cy="1271584"/>
            <a:chOff x="3233738" y="168276"/>
            <a:chExt cx="2651125" cy="6480174"/>
          </a:xfrm>
          <a:solidFill>
            <a:srgbClr val="EB6100"/>
          </a:solidFill>
        </p:grpSpPr>
        <p:sp>
          <p:nvSpPr>
            <p:cNvPr id="427" name="Freeform 212"/>
            <p:cNvSpPr>
              <a:spLocks/>
            </p:cNvSpPr>
            <p:nvPr/>
          </p:nvSpPr>
          <p:spPr bwMode="black">
            <a:xfrm>
              <a:off x="3679825" y="5110163"/>
              <a:ext cx="2028825" cy="1538287"/>
            </a:xfrm>
            <a:custGeom>
              <a:avLst/>
              <a:gdLst>
                <a:gd name="T0" fmla="*/ 422 w 541"/>
                <a:gd name="T1" fmla="*/ 196 h 410"/>
                <a:gd name="T2" fmla="*/ 536 w 541"/>
                <a:gd name="T3" fmla="*/ 14 h 410"/>
                <a:gd name="T4" fmla="*/ 528 w 541"/>
                <a:gd name="T5" fmla="*/ 0 h 410"/>
                <a:gd name="T6" fmla="*/ 12 w 541"/>
                <a:gd name="T7" fmla="*/ 0 h 410"/>
                <a:gd name="T8" fmla="*/ 5 w 541"/>
                <a:gd name="T9" fmla="*/ 14 h 410"/>
                <a:gd name="T10" fmla="*/ 138 w 541"/>
                <a:gd name="T11" fmla="*/ 197 h 410"/>
                <a:gd name="T12" fmla="*/ 149 w 541"/>
                <a:gd name="T13" fmla="*/ 206 h 410"/>
                <a:gd name="T14" fmla="*/ 142 w 541"/>
                <a:gd name="T15" fmla="*/ 229 h 410"/>
                <a:gd name="T16" fmla="*/ 152 w 541"/>
                <a:gd name="T17" fmla="*/ 256 h 410"/>
                <a:gd name="T18" fmla="*/ 142 w 541"/>
                <a:gd name="T19" fmla="*/ 282 h 410"/>
                <a:gd name="T20" fmla="*/ 152 w 541"/>
                <a:gd name="T21" fmla="*/ 309 h 410"/>
                <a:gd name="T22" fmla="*/ 142 w 541"/>
                <a:gd name="T23" fmla="*/ 336 h 410"/>
                <a:gd name="T24" fmla="*/ 184 w 541"/>
                <a:gd name="T25" fmla="*/ 377 h 410"/>
                <a:gd name="T26" fmla="*/ 212 w 541"/>
                <a:gd name="T27" fmla="*/ 377 h 410"/>
                <a:gd name="T28" fmla="*/ 234 w 541"/>
                <a:gd name="T29" fmla="*/ 407 h 410"/>
                <a:gd name="T30" fmla="*/ 240 w 541"/>
                <a:gd name="T31" fmla="*/ 410 h 410"/>
                <a:gd name="T32" fmla="*/ 335 w 541"/>
                <a:gd name="T33" fmla="*/ 410 h 410"/>
                <a:gd name="T34" fmla="*/ 341 w 541"/>
                <a:gd name="T35" fmla="*/ 407 h 410"/>
                <a:gd name="T36" fmla="*/ 360 w 541"/>
                <a:gd name="T37" fmla="*/ 377 h 410"/>
                <a:gd name="T38" fmla="*/ 384 w 541"/>
                <a:gd name="T39" fmla="*/ 377 h 410"/>
                <a:gd name="T40" fmla="*/ 425 w 541"/>
                <a:gd name="T41" fmla="*/ 336 h 410"/>
                <a:gd name="T42" fmla="*/ 415 w 541"/>
                <a:gd name="T43" fmla="*/ 309 h 410"/>
                <a:gd name="T44" fmla="*/ 425 w 541"/>
                <a:gd name="T45" fmla="*/ 282 h 410"/>
                <a:gd name="T46" fmla="*/ 415 w 541"/>
                <a:gd name="T47" fmla="*/ 256 h 410"/>
                <a:gd name="T48" fmla="*/ 425 w 541"/>
                <a:gd name="T49" fmla="*/ 229 h 410"/>
                <a:gd name="T50" fmla="*/ 416 w 541"/>
                <a:gd name="T51" fmla="*/ 203 h 410"/>
                <a:gd name="T52" fmla="*/ 422 w 541"/>
                <a:gd name="T53" fmla="*/ 196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41" h="410">
                  <a:moveTo>
                    <a:pt x="422" y="196"/>
                  </a:moveTo>
                  <a:cubicBezTo>
                    <a:pt x="536" y="14"/>
                    <a:pt x="536" y="14"/>
                    <a:pt x="536" y="14"/>
                  </a:cubicBezTo>
                  <a:cubicBezTo>
                    <a:pt x="541" y="7"/>
                    <a:pt x="537" y="0"/>
                    <a:pt x="528" y="0"/>
                  </a:cubicBezTo>
                  <a:cubicBezTo>
                    <a:pt x="12" y="0"/>
                    <a:pt x="12" y="0"/>
                    <a:pt x="12" y="0"/>
                  </a:cubicBezTo>
                  <a:cubicBezTo>
                    <a:pt x="3" y="0"/>
                    <a:pt x="0" y="6"/>
                    <a:pt x="5" y="14"/>
                  </a:cubicBezTo>
                  <a:cubicBezTo>
                    <a:pt x="138" y="197"/>
                    <a:pt x="138" y="197"/>
                    <a:pt x="138" y="197"/>
                  </a:cubicBezTo>
                  <a:cubicBezTo>
                    <a:pt x="140" y="201"/>
                    <a:pt x="145" y="204"/>
                    <a:pt x="149" y="206"/>
                  </a:cubicBezTo>
                  <a:cubicBezTo>
                    <a:pt x="145" y="213"/>
                    <a:pt x="142" y="221"/>
                    <a:pt x="142" y="229"/>
                  </a:cubicBezTo>
                  <a:cubicBezTo>
                    <a:pt x="142" y="239"/>
                    <a:pt x="146" y="248"/>
                    <a:pt x="152" y="256"/>
                  </a:cubicBezTo>
                  <a:cubicBezTo>
                    <a:pt x="146" y="263"/>
                    <a:pt x="142" y="272"/>
                    <a:pt x="142" y="282"/>
                  </a:cubicBezTo>
                  <a:cubicBezTo>
                    <a:pt x="142" y="293"/>
                    <a:pt x="146" y="302"/>
                    <a:pt x="152" y="309"/>
                  </a:cubicBezTo>
                  <a:cubicBezTo>
                    <a:pt x="146" y="316"/>
                    <a:pt x="142" y="326"/>
                    <a:pt x="142" y="336"/>
                  </a:cubicBezTo>
                  <a:cubicBezTo>
                    <a:pt x="142" y="359"/>
                    <a:pt x="161" y="377"/>
                    <a:pt x="184" y="377"/>
                  </a:cubicBezTo>
                  <a:cubicBezTo>
                    <a:pt x="212" y="377"/>
                    <a:pt x="212" y="377"/>
                    <a:pt x="212" y="377"/>
                  </a:cubicBezTo>
                  <a:cubicBezTo>
                    <a:pt x="234" y="407"/>
                    <a:pt x="234" y="407"/>
                    <a:pt x="234" y="407"/>
                  </a:cubicBezTo>
                  <a:cubicBezTo>
                    <a:pt x="235" y="409"/>
                    <a:pt x="238" y="410"/>
                    <a:pt x="240" y="410"/>
                  </a:cubicBezTo>
                  <a:cubicBezTo>
                    <a:pt x="335" y="410"/>
                    <a:pt x="335" y="410"/>
                    <a:pt x="335" y="410"/>
                  </a:cubicBezTo>
                  <a:cubicBezTo>
                    <a:pt x="337" y="410"/>
                    <a:pt x="340" y="409"/>
                    <a:pt x="341" y="407"/>
                  </a:cubicBezTo>
                  <a:cubicBezTo>
                    <a:pt x="360" y="377"/>
                    <a:pt x="360" y="377"/>
                    <a:pt x="360" y="377"/>
                  </a:cubicBezTo>
                  <a:cubicBezTo>
                    <a:pt x="384" y="377"/>
                    <a:pt x="384" y="377"/>
                    <a:pt x="384" y="377"/>
                  </a:cubicBezTo>
                  <a:cubicBezTo>
                    <a:pt x="407" y="377"/>
                    <a:pt x="425" y="359"/>
                    <a:pt x="425" y="336"/>
                  </a:cubicBezTo>
                  <a:cubicBezTo>
                    <a:pt x="425" y="326"/>
                    <a:pt x="421" y="316"/>
                    <a:pt x="415" y="309"/>
                  </a:cubicBezTo>
                  <a:cubicBezTo>
                    <a:pt x="421" y="302"/>
                    <a:pt x="425" y="293"/>
                    <a:pt x="425" y="282"/>
                  </a:cubicBezTo>
                  <a:cubicBezTo>
                    <a:pt x="425" y="272"/>
                    <a:pt x="421" y="263"/>
                    <a:pt x="415" y="256"/>
                  </a:cubicBezTo>
                  <a:cubicBezTo>
                    <a:pt x="421" y="248"/>
                    <a:pt x="425" y="239"/>
                    <a:pt x="425" y="229"/>
                  </a:cubicBezTo>
                  <a:cubicBezTo>
                    <a:pt x="425" y="219"/>
                    <a:pt x="421" y="210"/>
                    <a:pt x="416" y="203"/>
                  </a:cubicBezTo>
                  <a:cubicBezTo>
                    <a:pt x="418" y="201"/>
                    <a:pt x="420" y="198"/>
                    <a:pt x="422" y="196"/>
                  </a:cubicBezTo>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428" name="Freeform 213"/>
            <p:cNvSpPr>
              <a:spLocks noEditPoints="1"/>
            </p:cNvSpPr>
            <p:nvPr/>
          </p:nvSpPr>
          <p:spPr bwMode="black">
            <a:xfrm>
              <a:off x="3233738" y="168276"/>
              <a:ext cx="2651125" cy="4124325"/>
            </a:xfrm>
            <a:custGeom>
              <a:avLst/>
              <a:gdLst>
                <a:gd name="T0" fmla="*/ 122 w 707"/>
                <a:gd name="T1" fmla="*/ 705 h 1100"/>
                <a:gd name="T2" fmla="*/ 642 w 707"/>
                <a:gd name="T3" fmla="*/ 515 h 1100"/>
                <a:gd name="T4" fmla="*/ 691 w 707"/>
                <a:gd name="T5" fmla="*/ 408 h 1100"/>
                <a:gd name="T6" fmla="*/ 584 w 707"/>
                <a:gd name="T7" fmla="*/ 359 h 1100"/>
                <a:gd name="T8" fmla="*/ 65 w 707"/>
                <a:gd name="T9" fmla="*/ 548 h 1100"/>
                <a:gd name="T10" fmla="*/ 15 w 707"/>
                <a:gd name="T11" fmla="*/ 655 h 1100"/>
                <a:gd name="T12" fmla="*/ 122 w 707"/>
                <a:gd name="T13" fmla="*/ 705 h 1100"/>
                <a:gd name="T14" fmla="*/ 652 w 707"/>
                <a:gd name="T15" fmla="*/ 714 h 1100"/>
                <a:gd name="T16" fmla="*/ 706 w 707"/>
                <a:gd name="T17" fmla="*/ 636 h 1100"/>
                <a:gd name="T18" fmla="*/ 701 w 707"/>
                <a:gd name="T19" fmla="*/ 608 h 1100"/>
                <a:gd name="T20" fmla="*/ 594 w 707"/>
                <a:gd name="T21" fmla="*/ 558 h 1100"/>
                <a:gd name="T22" fmla="*/ 75 w 707"/>
                <a:gd name="T23" fmla="*/ 748 h 1100"/>
                <a:gd name="T24" fmla="*/ 20 w 707"/>
                <a:gd name="T25" fmla="*/ 825 h 1100"/>
                <a:gd name="T26" fmla="*/ 20 w 707"/>
                <a:gd name="T27" fmla="*/ 826 h 1100"/>
                <a:gd name="T28" fmla="*/ 73 w 707"/>
                <a:gd name="T29" fmla="*/ 904 h 1100"/>
                <a:gd name="T30" fmla="*/ 190 w 707"/>
                <a:gd name="T31" fmla="*/ 951 h 1100"/>
                <a:gd name="T32" fmla="*/ 190 w 707"/>
                <a:gd name="T33" fmla="*/ 1014 h 1100"/>
                <a:gd name="T34" fmla="*/ 191 w 707"/>
                <a:gd name="T35" fmla="*/ 1023 h 1100"/>
                <a:gd name="T36" fmla="*/ 132 w 707"/>
                <a:gd name="T37" fmla="*/ 1023 h 1100"/>
                <a:gd name="T38" fmla="*/ 115 w 707"/>
                <a:gd name="T39" fmla="*/ 1040 h 1100"/>
                <a:gd name="T40" fmla="*/ 115 w 707"/>
                <a:gd name="T41" fmla="*/ 1083 h 1100"/>
                <a:gd name="T42" fmla="*/ 132 w 707"/>
                <a:gd name="T43" fmla="*/ 1100 h 1100"/>
                <a:gd name="T44" fmla="*/ 648 w 707"/>
                <a:gd name="T45" fmla="*/ 1100 h 1100"/>
                <a:gd name="T46" fmla="*/ 664 w 707"/>
                <a:gd name="T47" fmla="*/ 1083 h 1100"/>
                <a:gd name="T48" fmla="*/ 664 w 707"/>
                <a:gd name="T49" fmla="*/ 1040 h 1100"/>
                <a:gd name="T50" fmla="*/ 648 w 707"/>
                <a:gd name="T51" fmla="*/ 1023 h 1100"/>
                <a:gd name="T52" fmla="*/ 622 w 707"/>
                <a:gd name="T53" fmla="*/ 1023 h 1100"/>
                <a:gd name="T54" fmla="*/ 622 w 707"/>
                <a:gd name="T55" fmla="*/ 1013 h 1100"/>
                <a:gd name="T56" fmla="*/ 622 w 707"/>
                <a:gd name="T57" fmla="*/ 873 h 1100"/>
                <a:gd name="T58" fmla="*/ 539 w 707"/>
                <a:gd name="T59" fmla="*/ 790 h 1100"/>
                <a:gd name="T60" fmla="*/ 456 w 707"/>
                <a:gd name="T61" fmla="*/ 873 h 1100"/>
                <a:gd name="T62" fmla="*/ 456 w 707"/>
                <a:gd name="T63" fmla="*/ 1013 h 1100"/>
                <a:gd name="T64" fmla="*/ 457 w 707"/>
                <a:gd name="T65" fmla="*/ 1023 h 1100"/>
                <a:gd name="T66" fmla="*/ 355 w 707"/>
                <a:gd name="T67" fmla="*/ 1023 h 1100"/>
                <a:gd name="T68" fmla="*/ 356 w 707"/>
                <a:gd name="T69" fmla="*/ 1014 h 1100"/>
                <a:gd name="T70" fmla="*/ 357 w 707"/>
                <a:gd name="T71" fmla="*/ 895 h 1100"/>
                <a:gd name="T72" fmla="*/ 346 w 707"/>
                <a:gd name="T73" fmla="*/ 855 h 1100"/>
                <a:gd name="T74" fmla="*/ 161 w 707"/>
                <a:gd name="T75" fmla="*/ 885 h 1100"/>
                <a:gd name="T76" fmla="*/ 348 w 707"/>
                <a:gd name="T77" fmla="*/ 826 h 1100"/>
                <a:gd name="T78" fmla="*/ 652 w 707"/>
                <a:gd name="T79" fmla="*/ 714 h 1100"/>
                <a:gd name="T80" fmla="*/ 122 w 707"/>
                <a:gd name="T81" fmla="*/ 500 h 1100"/>
                <a:gd name="T82" fmla="*/ 642 w 707"/>
                <a:gd name="T83" fmla="*/ 310 h 1100"/>
                <a:gd name="T84" fmla="*/ 696 w 707"/>
                <a:gd name="T85" fmla="*/ 232 h 1100"/>
                <a:gd name="T86" fmla="*/ 695 w 707"/>
                <a:gd name="T87" fmla="*/ 223 h 1100"/>
                <a:gd name="T88" fmla="*/ 624 w 707"/>
                <a:gd name="T89" fmla="*/ 149 h 1100"/>
                <a:gd name="T90" fmla="*/ 499 w 707"/>
                <a:gd name="T91" fmla="*/ 132 h 1100"/>
                <a:gd name="T92" fmla="*/ 509 w 707"/>
                <a:gd name="T93" fmla="*/ 93 h 1100"/>
                <a:gd name="T94" fmla="*/ 504 w 707"/>
                <a:gd name="T95" fmla="*/ 66 h 1100"/>
                <a:gd name="T96" fmla="*/ 398 w 707"/>
                <a:gd name="T97" fmla="*/ 15 h 1100"/>
                <a:gd name="T98" fmla="*/ 166 w 707"/>
                <a:gd name="T99" fmla="*/ 96 h 1100"/>
                <a:gd name="T100" fmla="*/ 110 w 707"/>
                <a:gd name="T101" fmla="*/ 175 h 1100"/>
                <a:gd name="T102" fmla="*/ 111 w 707"/>
                <a:gd name="T103" fmla="*/ 184 h 1100"/>
                <a:gd name="T104" fmla="*/ 182 w 707"/>
                <a:gd name="T105" fmla="*/ 257 h 1100"/>
                <a:gd name="T106" fmla="*/ 243 w 707"/>
                <a:gd name="T107" fmla="*/ 266 h 1100"/>
                <a:gd name="T108" fmla="*/ 439 w 707"/>
                <a:gd name="T109" fmla="*/ 213 h 1100"/>
                <a:gd name="T110" fmla="*/ 225 w 707"/>
                <a:gd name="T111" fmla="*/ 285 h 1100"/>
                <a:gd name="T112" fmla="*/ 65 w 707"/>
                <a:gd name="T113" fmla="*/ 343 h 1100"/>
                <a:gd name="T114" fmla="*/ 11 w 707"/>
                <a:gd name="T115" fmla="*/ 422 h 1100"/>
                <a:gd name="T116" fmla="*/ 15 w 707"/>
                <a:gd name="T117" fmla="*/ 451 h 1100"/>
                <a:gd name="T118" fmla="*/ 122 w 707"/>
                <a:gd name="T119" fmla="*/ 500 h 1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07" h="1100">
                  <a:moveTo>
                    <a:pt x="122" y="705"/>
                  </a:moveTo>
                  <a:cubicBezTo>
                    <a:pt x="642" y="515"/>
                    <a:pt x="642" y="515"/>
                    <a:pt x="642" y="515"/>
                  </a:cubicBezTo>
                  <a:cubicBezTo>
                    <a:pt x="684" y="499"/>
                    <a:pt x="707" y="451"/>
                    <a:pt x="691" y="408"/>
                  </a:cubicBezTo>
                  <a:cubicBezTo>
                    <a:pt x="675" y="365"/>
                    <a:pt x="627" y="343"/>
                    <a:pt x="584" y="359"/>
                  </a:cubicBezTo>
                  <a:cubicBezTo>
                    <a:pt x="65" y="548"/>
                    <a:pt x="65" y="548"/>
                    <a:pt x="65" y="548"/>
                  </a:cubicBezTo>
                  <a:cubicBezTo>
                    <a:pt x="22" y="564"/>
                    <a:pt x="0" y="612"/>
                    <a:pt x="15" y="655"/>
                  </a:cubicBezTo>
                  <a:cubicBezTo>
                    <a:pt x="31" y="698"/>
                    <a:pt x="79" y="721"/>
                    <a:pt x="122" y="705"/>
                  </a:cubicBezTo>
                  <a:close/>
                  <a:moveTo>
                    <a:pt x="652" y="714"/>
                  </a:moveTo>
                  <a:cubicBezTo>
                    <a:pt x="685" y="702"/>
                    <a:pt x="706" y="671"/>
                    <a:pt x="706" y="636"/>
                  </a:cubicBezTo>
                  <a:cubicBezTo>
                    <a:pt x="706" y="627"/>
                    <a:pt x="704" y="617"/>
                    <a:pt x="701" y="608"/>
                  </a:cubicBezTo>
                  <a:cubicBezTo>
                    <a:pt x="685" y="565"/>
                    <a:pt x="637" y="543"/>
                    <a:pt x="594" y="558"/>
                  </a:cubicBezTo>
                  <a:cubicBezTo>
                    <a:pt x="75" y="748"/>
                    <a:pt x="75" y="748"/>
                    <a:pt x="75" y="748"/>
                  </a:cubicBezTo>
                  <a:cubicBezTo>
                    <a:pt x="43" y="760"/>
                    <a:pt x="21" y="790"/>
                    <a:pt x="20" y="825"/>
                  </a:cubicBezTo>
                  <a:cubicBezTo>
                    <a:pt x="20" y="826"/>
                    <a:pt x="20" y="826"/>
                    <a:pt x="20" y="826"/>
                  </a:cubicBezTo>
                  <a:cubicBezTo>
                    <a:pt x="20" y="860"/>
                    <a:pt x="41" y="891"/>
                    <a:pt x="73" y="904"/>
                  </a:cubicBezTo>
                  <a:cubicBezTo>
                    <a:pt x="73" y="904"/>
                    <a:pt x="140" y="931"/>
                    <a:pt x="190" y="951"/>
                  </a:cubicBezTo>
                  <a:cubicBezTo>
                    <a:pt x="190" y="982"/>
                    <a:pt x="190" y="1014"/>
                    <a:pt x="190" y="1014"/>
                  </a:cubicBezTo>
                  <a:cubicBezTo>
                    <a:pt x="190" y="1017"/>
                    <a:pt x="190" y="1020"/>
                    <a:pt x="191" y="1023"/>
                  </a:cubicBezTo>
                  <a:cubicBezTo>
                    <a:pt x="132" y="1023"/>
                    <a:pt x="132" y="1023"/>
                    <a:pt x="132" y="1023"/>
                  </a:cubicBezTo>
                  <a:cubicBezTo>
                    <a:pt x="122" y="1023"/>
                    <a:pt x="115" y="1030"/>
                    <a:pt x="115" y="1040"/>
                  </a:cubicBezTo>
                  <a:cubicBezTo>
                    <a:pt x="115" y="1083"/>
                    <a:pt x="115" y="1083"/>
                    <a:pt x="115" y="1083"/>
                  </a:cubicBezTo>
                  <a:cubicBezTo>
                    <a:pt x="115" y="1093"/>
                    <a:pt x="122" y="1100"/>
                    <a:pt x="132" y="1100"/>
                  </a:cubicBezTo>
                  <a:cubicBezTo>
                    <a:pt x="648" y="1100"/>
                    <a:pt x="648" y="1100"/>
                    <a:pt x="648" y="1100"/>
                  </a:cubicBezTo>
                  <a:cubicBezTo>
                    <a:pt x="657" y="1100"/>
                    <a:pt x="664" y="1093"/>
                    <a:pt x="664" y="1083"/>
                  </a:cubicBezTo>
                  <a:cubicBezTo>
                    <a:pt x="664" y="1040"/>
                    <a:pt x="664" y="1040"/>
                    <a:pt x="664" y="1040"/>
                  </a:cubicBezTo>
                  <a:cubicBezTo>
                    <a:pt x="664" y="1030"/>
                    <a:pt x="657" y="1023"/>
                    <a:pt x="648" y="1023"/>
                  </a:cubicBezTo>
                  <a:cubicBezTo>
                    <a:pt x="622" y="1023"/>
                    <a:pt x="622" y="1023"/>
                    <a:pt x="622" y="1023"/>
                  </a:cubicBezTo>
                  <a:cubicBezTo>
                    <a:pt x="622" y="1020"/>
                    <a:pt x="622" y="1017"/>
                    <a:pt x="622" y="1013"/>
                  </a:cubicBezTo>
                  <a:cubicBezTo>
                    <a:pt x="622" y="873"/>
                    <a:pt x="622" y="873"/>
                    <a:pt x="622" y="873"/>
                  </a:cubicBezTo>
                  <a:cubicBezTo>
                    <a:pt x="622" y="827"/>
                    <a:pt x="585" y="790"/>
                    <a:pt x="539" y="790"/>
                  </a:cubicBezTo>
                  <a:cubicBezTo>
                    <a:pt x="493" y="790"/>
                    <a:pt x="456" y="827"/>
                    <a:pt x="456" y="873"/>
                  </a:cubicBezTo>
                  <a:cubicBezTo>
                    <a:pt x="456" y="1013"/>
                    <a:pt x="456" y="1013"/>
                    <a:pt x="456" y="1013"/>
                  </a:cubicBezTo>
                  <a:cubicBezTo>
                    <a:pt x="456" y="1017"/>
                    <a:pt x="456" y="1020"/>
                    <a:pt x="457" y="1023"/>
                  </a:cubicBezTo>
                  <a:cubicBezTo>
                    <a:pt x="355" y="1023"/>
                    <a:pt x="355" y="1023"/>
                    <a:pt x="355" y="1023"/>
                  </a:cubicBezTo>
                  <a:cubicBezTo>
                    <a:pt x="356" y="1020"/>
                    <a:pt x="356" y="1017"/>
                    <a:pt x="356" y="1014"/>
                  </a:cubicBezTo>
                  <a:cubicBezTo>
                    <a:pt x="357" y="895"/>
                    <a:pt x="357" y="895"/>
                    <a:pt x="357" y="895"/>
                  </a:cubicBezTo>
                  <a:cubicBezTo>
                    <a:pt x="357" y="880"/>
                    <a:pt x="353" y="867"/>
                    <a:pt x="346" y="855"/>
                  </a:cubicBezTo>
                  <a:cubicBezTo>
                    <a:pt x="161" y="885"/>
                    <a:pt x="161" y="885"/>
                    <a:pt x="161" y="885"/>
                  </a:cubicBezTo>
                  <a:cubicBezTo>
                    <a:pt x="348" y="826"/>
                    <a:pt x="348" y="826"/>
                    <a:pt x="348" y="826"/>
                  </a:cubicBezTo>
                  <a:cubicBezTo>
                    <a:pt x="495" y="772"/>
                    <a:pt x="652" y="714"/>
                    <a:pt x="652" y="714"/>
                  </a:cubicBezTo>
                  <a:close/>
                  <a:moveTo>
                    <a:pt x="122" y="500"/>
                  </a:moveTo>
                  <a:cubicBezTo>
                    <a:pt x="642" y="310"/>
                    <a:pt x="642" y="310"/>
                    <a:pt x="642" y="310"/>
                  </a:cubicBezTo>
                  <a:cubicBezTo>
                    <a:pt x="675" y="298"/>
                    <a:pt x="696" y="267"/>
                    <a:pt x="696" y="232"/>
                  </a:cubicBezTo>
                  <a:cubicBezTo>
                    <a:pt x="696" y="229"/>
                    <a:pt x="696" y="226"/>
                    <a:pt x="695" y="223"/>
                  </a:cubicBezTo>
                  <a:cubicBezTo>
                    <a:pt x="691" y="185"/>
                    <a:pt x="662" y="155"/>
                    <a:pt x="624" y="149"/>
                  </a:cubicBezTo>
                  <a:cubicBezTo>
                    <a:pt x="624" y="149"/>
                    <a:pt x="551" y="139"/>
                    <a:pt x="499" y="132"/>
                  </a:cubicBezTo>
                  <a:cubicBezTo>
                    <a:pt x="505" y="120"/>
                    <a:pt x="509" y="107"/>
                    <a:pt x="509" y="93"/>
                  </a:cubicBezTo>
                  <a:cubicBezTo>
                    <a:pt x="509" y="84"/>
                    <a:pt x="508" y="75"/>
                    <a:pt x="504" y="66"/>
                  </a:cubicBezTo>
                  <a:cubicBezTo>
                    <a:pt x="489" y="22"/>
                    <a:pt x="441" y="0"/>
                    <a:pt x="398" y="15"/>
                  </a:cubicBezTo>
                  <a:cubicBezTo>
                    <a:pt x="166" y="96"/>
                    <a:pt x="166" y="96"/>
                    <a:pt x="166" y="96"/>
                  </a:cubicBezTo>
                  <a:cubicBezTo>
                    <a:pt x="132" y="109"/>
                    <a:pt x="110" y="140"/>
                    <a:pt x="110" y="175"/>
                  </a:cubicBezTo>
                  <a:cubicBezTo>
                    <a:pt x="110" y="178"/>
                    <a:pt x="110" y="181"/>
                    <a:pt x="111" y="184"/>
                  </a:cubicBezTo>
                  <a:cubicBezTo>
                    <a:pt x="115" y="222"/>
                    <a:pt x="145" y="253"/>
                    <a:pt x="182" y="257"/>
                  </a:cubicBezTo>
                  <a:cubicBezTo>
                    <a:pt x="182" y="257"/>
                    <a:pt x="215" y="262"/>
                    <a:pt x="243" y="266"/>
                  </a:cubicBezTo>
                  <a:cubicBezTo>
                    <a:pt x="439" y="213"/>
                    <a:pt x="439" y="213"/>
                    <a:pt x="439" y="213"/>
                  </a:cubicBezTo>
                  <a:cubicBezTo>
                    <a:pt x="225" y="285"/>
                    <a:pt x="225" y="285"/>
                    <a:pt x="225" y="285"/>
                  </a:cubicBezTo>
                  <a:cubicBezTo>
                    <a:pt x="142" y="315"/>
                    <a:pt x="65" y="343"/>
                    <a:pt x="65" y="343"/>
                  </a:cubicBezTo>
                  <a:cubicBezTo>
                    <a:pt x="31" y="356"/>
                    <a:pt x="11" y="388"/>
                    <a:pt x="11" y="422"/>
                  </a:cubicBezTo>
                  <a:cubicBezTo>
                    <a:pt x="11" y="431"/>
                    <a:pt x="12" y="441"/>
                    <a:pt x="15" y="451"/>
                  </a:cubicBezTo>
                  <a:cubicBezTo>
                    <a:pt x="31" y="494"/>
                    <a:pt x="79" y="516"/>
                    <a:pt x="122" y="500"/>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429" name="Freeform 214"/>
            <p:cNvSpPr>
              <a:spLocks/>
            </p:cNvSpPr>
            <p:nvPr/>
          </p:nvSpPr>
          <p:spPr bwMode="black">
            <a:xfrm>
              <a:off x="3657600" y="4476750"/>
              <a:ext cx="2057400" cy="460375"/>
            </a:xfrm>
            <a:custGeom>
              <a:avLst/>
              <a:gdLst>
                <a:gd name="T0" fmla="*/ 549 w 549"/>
                <a:gd name="T1" fmla="*/ 10 h 123"/>
                <a:gd name="T2" fmla="*/ 535 w 549"/>
                <a:gd name="T3" fmla="*/ 0 h 123"/>
                <a:gd name="T4" fmla="*/ 17 w 549"/>
                <a:gd name="T5" fmla="*/ 0 h 123"/>
                <a:gd name="T6" fmla="*/ 0 w 549"/>
                <a:gd name="T7" fmla="*/ 17 h 123"/>
                <a:gd name="T8" fmla="*/ 0 w 549"/>
                <a:gd name="T9" fmla="*/ 106 h 123"/>
                <a:gd name="T10" fmla="*/ 17 w 549"/>
                <a:gd name="T11" fmla="*/ 123 h 123"/>
                <a:gd name="T12" fmla="*/ 535 w 549"/>
                <a:gd name="T13" fmla="*/ 123 h 123"/>
                <a:gd name="T14" fmla="*/ 549 w 549"/>
                <a:gd name="T15" fmla="*/ 113 h 123"/>
                <a:gd name="T16" fmla="*/ 549 w 549"/>
                <a:gd name="T17" fmla="*/ 1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9" h="123">
                  <a:moveTo>
                    <a:pt x="549" y="10"/>
                  </a:moveTo>
                  <a:cubicBezTo>
                    <a:pt x="547" y="4"/>
                    <a:pt x="541" y="0"/>
                    <a:pt x="535" y="0"/>
                  </a:cubicBezTo>
                  <a:cubicBezTo>
                    <a:pt x="17" y="0"/>
                    <a:pt x="17" y="0"/>
                    <a:pt x="17" y="0"/>
                  </a:cubicBezTo>
                  <a:cubicBezTo>
                    <a:pt x="8" y="0"/>
                    <a:pt x="0" y="7"/>
                    <a:pt x="0" y="17"/>
                  </a:cubicBezTo>
                  <a:cubicBezTo>
                    <a:pt x="0" y="106"/>
                    <a:pt x="0" y="106"/>
                    <a:pt x="0" y="106"/>
                  </a:cubicBezTo>
                  <a:cubicBezTo>
                    <a:pt x="0" y="115"/>
                    <a:pt x="8" y="123"/>
                    <a:pt x="17" y="123"/>
                  </a:cubicBezTo>
                  <a:cubicBezTo>
                    <a:pt x="535" y="123"/>
                    <a:pt x="535" y="123"/>
                    <a:pt x="535" y="123"/>
                  </a:cubicBezTo>
                  <a:cubicBezTo>
                    <a:pt x="541" y="123"/>
                    <a:pt x="547" y="118"/>
                    <a:pt x="549" y="113"/>
                  </a:cubicBezTo>
                  <a:cubicBezTo>
                    <a:pt x="549" y="10"/>
                    <a:pt x="549" y="10"/>
                    <a:pt x="549" y="10"/>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grpSp>
      <p:grpSp>
        <p:nvGrpSpPr>
          <p:cNvPr id="430" name="Group 128"/>
          <p:cNvGrpSpPr/>
          <p:nvPr/>
        </p:nvGrpSpPr>
        <p:grpSpPr bwMode="black">
          <a:xfrm>
            <a:off x="3909024" y="5202947"/>
            <a:ext cx="896966" cy="1009288"/>
            <a:chOff x="1752600" y="4267200"/>
            <a:chExt cx="1157286" cy="1302545"/>
          </a:xfrm>
          <a:solidFill>
            <a:srgbClr val="EB6100"/>
          </a:solidFill>
        </p:grpSpPr>
        <p:sp>
          <p:nvSpPr>
            <p:cNvPr id="431" name="Freeform 219"/>
            <p:cNvSpPr>
              <a:spLocks/>
            </p:cNvSpPr>
            <p:nvPr/>
          </p:nvSpPr>
          <p:spPr bwMode="black">
            <a:xfrm>
              <a:off x="2573475" y="4995891"/>
              <a:ext cx="330824" cy="573854"/>
            </a:xfrm>
            <a:custGeom>
              <a:avLst/>
              <a:gdLst>
                <a:gd name="T0" fmla="*/ 157 w 351"/>
                <a:gd name="T1" fmla="*/ 2 h 609"/>
                <a:gd name="T2" fmla="*/ 155 w 351"/>
                <a:gd name="T3" fmla="*/ 104 h 609"/>
                <a:gd name="T4" fmla="*/ 180 w 351"/>
                <a:gd name="T5" fmla="*/ 99 h 609"/>
                <a:gd name="T6" fmla="*/ 231 w 351"/>
                <a:gd name="T7" fmla="*/ 121 h 609"/>
                <a:gd name="T8" fmla="*/ 252 w 351"/>
                <a:gd name="T9" fmla="*/ 174 h 609"/>
                <a:gd name="T10" fmla="*/ 251 w 351"/>
                <a:gd name="T11" fmla="*/ 212 h 609"/>
                <a:gd name="T12" fmla="*/ 251 w 351"/>
                <a:gd name="T13" fmla="*/ 212 h 609"/>
                <a:gd name="T14" fmla="*/ 247 w 351"/>
                <a:gd name="T15" fmla="*/ 387 h 609"/>
                <a:gd name="T16" fmla="*/ 247 w 351"/>
                <a:gd name="T17" fmla="*/ 387 h 609"/>
                <a:gd name="T18" fmla="*/ 246 w 351"/>
                <a:gd name="T19" fmla="*/ 438 h 609"/>
                <a:gd name="T20" fmla="*/ 223 w 351"/>
                <a:gd name="T21" fmla="*/ 489 h 609"/>
                <a:gd name="T22" fmla="*/ 171 w 351"/>
                <a:gd name="T23" fmla="*/ 510 h 609"/>
                <a:gd name="T24" fmla="*/ 120 w 351"/>
                <a:gd name="T25" fmla="*/ 487 h 609"/>
                <a:gd name="T26" fmla="*/ 100 w 351"/>
                <a:gd name="T27" fmla="*/ 435 h 609"/>
                <a:gd name="T28" fmla="*/ 101 w 351"/>
                <a:gd name="T29" fmla="*/ 395 h 609"/>
                <a:gd name="T30" fmla="*/ 4 w 351"/>
                <a:gd name="T31" fmla="*/ 311 h 609"/>
                <a:gd name="T32" fmla="*/ 1 w 351"/>
                <a:gd name="T33" fmla="*/ 433 h 609"/>
                <a:gd name="T34" fmla="*/ 49 w 351"/>
                <a:gd name="T35" fmla="*/ 555 h 609"/>
                <a:gd name="T36" fmla="*/ 169 w 351"/>
                <a:gd name="T37" fmla="*/ 608 h 609"/>
                <a:gd name="T38" fmla="*/ 292 w 351"/>
                <a:gd name="T39" fmla="*/ 561 h 609"/>
                <a:gd name="T40" fmla="*/ 292 w 351"/>
                <a:gd name="T41" fmla="*/ 561 h 609"/>
                <a:gd name="T42" fmla="*/ 345 w 351"/>
                <a:gd name="T43" fmla="*/ 441 h 609"/>
                <a:gd name="T44" fmla="*/ 350 w 351"/>
                <a:gd name="T45" fmla="*/ 176 h 609"/>
                <a:gd name="T46" fmla="*/ 303 w 351"/>
                <a:gd name="T47" fmla="*/ 53 h 609"/>
                <a:gd name="T48" fmla="*/ 183 w 351"/>
                <a:gd name="T49" fmla="*/ 0 h 609"/>
                <a:gd name="T50" fmla="*/ 157 w 351"/>
                <a:gd name="T51" fmla="*/ 2 h 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51" h="609">
                  <a:moveTo>
                    <a:pt x="157" y="2"/>
                  </a:moveTo>
                  <a:cubicBezTo>
                    <a:pt x="155" y="104"/>
                    <a:pt x="155" y="104"/>
                    <a:pt x="155" y="104"/>
                  </a:cubicBezTo>
                  <a:cubicBezTo>
                    <a:pt x="163" y="101"/>
                    <a:pt x="171" y="99"/>
                    <a:pt x="180" y="99"/>
                  </a:cubicBezTo>
                  <a:cubicBezTo>
                    <a:pt x="201" y="99"/>
                    <a:pt x="218" y="108"/>
                    <a:pt x="231" y="121"/>
                  </a:cubicBezTo>
                  <a:cubicBezTo>
                    <a:pt x="244" y="135"/>
                    <a:pt x="252" y="153"/>
                    <a:pt x="252" y="174"/>
                  </a:cubicBezTo>
                  <a:cubicBezTo>
                    <a:pt x="251" y="212"/>
                    <a:pt x="251" y="212"/>
                    <a:pt x="251" y="212"/>
                  </a:cubicBezTo>
                  <a:cubicBezTo>
                    <a:pt x="251" y="212"/>
                    <a:pt x="251" y="212"/>
                    <a:pt x="251" y="212"/>
                  </a:cubicBezTo>
                  <a:cubicBezTo>
                    <a:pt x="247" y="387"/>
                    <a:pt x="247" y="387"/>
                    <a:pt x="247" y="387"/>
                  </a:cubicBezTo>
                  <a:cubicBezTo>
                    <a:pt x="247" y="387"/>
                    <a:pt x="247" y="387"/>
                    <a:pt x="247" y="387"/>
                  </a:cubicBezTo>
                  <a:cubicBezTo>
                    <a:pt x="246" y="438"/>
                    <a:pt x="246" y="438"/>
                    <a:pt x="246" y="438"/>
                  </a:cubicBezTo>
                  <a:cubicBezTo>
                    <a:pt x="245" y="459"/>
                    <a:pt x="237" y="476"/>
                    <a:pt x="223" y="489"/>
                  </a:cubicBezTo>
                  <a:cubicBezTo>
                    <a:pt x="210" y="502"/>
                    <a:pt x="191" y="510"/>
                    <a:pt x="171" y="510"/>
                  </a:cubicBezTo>
                  <a:cubicBezTo>
                    <a:pt x="151" y="509"/>
                    <a:pt x="133" y="501"/>
                    <a:pt x="120" y="487"/>
                  </a:cubicBezTo>
                  <a:cubicBezTo>
                    <a:pt x="107" y="474"/>
                    <a:pt x="99" y="455"/>
                    <a:pt x="100" y="435"/>
                  </a:cubicBezTo>
                  <a:cubicBezTo>
                    <a:pt x="101" y="395"/>
                    <a:pt x="101" y="395"/>
                    <a:pt x="101" y="395"/>
                  </a:cubicBezTo>
                  <a:cubicBezTo>
                    <a:pt x="42" y="375"/>
                    <a:pt x="16" y="338"/>
                    <a:pt x="4" y="311"/>
                  </a:cubicBezTo>
                  <a:cubicBezTo>
                    <a:pt x="1" y="433"/>
                    <a:pt x="1" y="433"/>
                    <a:pt x="1" y="433"/>
                  </a:cubicBezTo>
                  <a:cubicBezTo>
                    <a:pt x="0" y="480"/>
                    <a:pt x="18" y="524"/>
                    <a:pt x="49" y="555"/>
                  </a:cubicBezTo>
                  <a:cubicBezTo>
                    <a:pt x="79" y="587"/>
                    <a:pt x="122" y="607"/>
                    <a:pt x="169" y="608"/>
                  </a:cubicBezTo>
                  <a:cubicBezTo>
                    <a:pt x="216" y="609"/>
                    <a:pt x="260" y="591"/>
                    <a:pt x="292" y="561"/>
                  </a:cubicBezTo>
                  <a:cubicBezTo>
                    <a:pt x="292" y="561"/>
                    <a:pt x="292" y="561"/>
                    <a:pt x="292" y="561"/>
                  </a:cubicBezTo>
                  <a:cubicBezTo>
                    <a:pt x="323" y="530"/>
                    <a:pt x="343" y="488"/>
                    <a:pt x="345" y="441"/>
                  </a:cubicBezTo>
                  <a:cubicBezTo>
                    <a:pt x="350" y="176"/>
                    <a:pt x="350" y="176"/>
                    <a:pt x="350" y="176"/>
                  </a:cubicBezTo>
                  <a:cubicBezTo>
                    <a:pt x="351" y="128"/>
                    <a:pt x="333" y="85"/>
                    <a:pt x="303" y="53"/>
                  </a:cubicBezTo>
                  <a:cubicBezTo>
                    <a:pt x="273" y="22"/>
                    <a:pt x="230" y="1"/>
                    <a:pt x="183" y="0"/>
                  </a:cubicBezTo>
                  <a:cubicBezTo>
                    <a:pt x="174" y="0"/>
                    <a:pt x="165" y="1"/>
                    <a:pt x="157" y="2"/>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432" name="Freeform 220"/>
            <p:cNvSpPr>
              <a:spLocks/>
            </p:cNvSpPr>
            <p:nvPr/>
          </p:nvSpPr>
          <p:spPr bwMode="black">
            <a:xfrm>
              <a:off x="2579062" y="4756453"/>
              <a:ext cx="330824" cy="573854"/>
            </a:xfrm>
            <a:custGeom>
              <a:avLst/>
              <a:gdLst>
                <a:gd name="T0" fmla="*/ 182 w 351"/>
                <a:gd name="T1" fmla="*/ 1 h 609"/>
                <a:gd name="T2" fmla="*/ 60 w 351"/>
                <a:gd name="T3" fmla="*/ 48 h 609"/>
                <a:gd name="T4" fmla="*/ 60 w 351"/>
                <a:gd name="T5" fmla="*/ 49 h 609"/>
                <a:gd name="T6" fmla="*/ 7 w 351"/>
                <a:gd name="T7" fmla="*/ 169 h 609"/>
                <a:gd name="T8" fmla="*/ 1 w 351"/>
                <a:gd name="T9" fmla="*/ 433 h 609"/>
                <a:gd name="T10" fmla="*/ 48 w 351"/>
                <a:gd name="T11" fmla="*/ 556 h 609"/>
                <a:gd name="T12" fmla="*/ 169 w 351"/>
                <a:gd name="T13" fmla="*/ 609 h 609"/>
                <a:gd name="T14" fmla="*/ 194 w 351"/>
                <a:gd name="T15" fmla="*/ 607 h 609"/>
                <a:gd name="T16" fmla="*/ 197 w 351"/>
                <a:gd name="T17" fmla="*/ 505 h 609"/>
                <a:gd name="T18" fmla="*/ 171 w 351"/>
                <a:gd name="T19" fmla="*/ 510 h 609"/>
                <a:gd name="T20" fmla="*/ 120 w 351"/>
                <a:gd name="T21" fmla="*/ 488 h 609"/>
                <a:gd name="T22" fmla="*/ 99 w 351"/>
                <a:gd name="T23" fmla="*/ 436 h 609"/>
                <a:gd name="T24" fmla="*/ 104 w 351"/>
                <a:gd name="T25" fmla="*/ 227 h 609"/>
                <a:gd name="T26" fmla="*/ 104 w 351"/>
                <a:gd name="T27" fmla="*/ 220 h 609"/>
                <a:gd name="T28" fmla="*/ 105 w 351"/>
                <a:gd name="T29" fmla="*/ 171 h 609"/>
                <a:gd name="T30" fmla="*/ 128 w 351"/>
                <a:gd name="T31" fmla="*/ 120 h 609"/>
                <a:gd name="T32" fmla="*/ 180 w 351"/>
                <a:gd name="T33" fmla="*/ 99 h 609"/>
                <a:gd name="T34" fmla="*/ 231 w 351"/>
                <a:gd name="T35" fmla="*/ 122 h 609"/>
                <a:gd name="T36" fmla="*/ 251 w 351"/>
                <a:gd name="T37" fmla="*/ 174 h 609"/>
                <a:gd name="T38" fmla="*/ 250 w 351"/>
                <a:gd name="T39" fmla="*/ 214 h 609"/>
                <a:gd name="T40" fmla="*/ 347 w 351"/>
                <a:gd name="T41" fmla="*/ 299 h 609"/>
                <a:gd name="T42" fmla="*/ 350 w 351"/>
                <a:gd name="T43" fmla="*/ 176 h 609"/>
                <a:gd name="T44" fmla="*/ 302 w 351"/>
                <a:gd name="T45" fmla="*/ 54 h 609"/>
                <a:gd name="T46" fmla="*/ 182 w 351"/>
                <a:gd name="T47" fmla="*/ 1 h 6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351" h="609">
                  <a:moveTo>
                    <a:pt x="182" y="1"/>
                  </a:moveTo>
                  <a:cubicBezTo>
                    <a:pt x="135" y="0"/>
                    <a:pt x="91" y="18"/>
                    <a:pt x="60" y="48"/>
                  </a:cubicBezTo>
                  <a:cubicBezTo>
                    <a:pt x="60" y="48"/>
                    <a:pt x="60" y="49"/>
                    <a:pt x="60" y="49"/>
                  </a:cubicBezTo>
                  <a:cubicBezTo>
                    <a:pt x="28" y="79"/>
                    <a:pt x="8" y="122"/>
                    <a:pt x="7" y="169"/>
                  </a:cubicBezTo>
                  <a:cubicBezTo>
                    <a:pt x="1" y="433"/>
                    <a:pt x="1" y="433"/>
                    <a:pt x="1" y="433"/>
                  </a:cubicBezTo>
                  <a:cubicBezTo>
                    <a:pt x="0" y="481"/>
                    <a:pt x="18" y="524"/>
                    <a:pt x="48" y="556"/>
                  </a:cubicBezTo>
                  <a:cubicBezTo>
                    <a:pt x="79" y="588"/>
                    <a:pt x="121" y="608"/>
                    <a:pt x="169" y="609"/>
                  </a:cubicBezTo>
                  <a:cubicBezTo>
                    <a:pt x="177" y="609"/>
                    <a:pt x="186" y="608"/>
                    <a:pt x="194" y="607"/>
                  </a:cubicBezTo>
                  <a:cubicBezTo>
                    <a:pt x="197" y="505"/>
                    <a:pt x="197" y="505"/>
                    <a:pt x="197" y="505"/>
                  </a:cubicBezTo>
                  <a:cubicBezTo>
                    <a:pt x="189" y="508"/>
                    <a:pt x="180" y="510"/>
                    <a:pt x="171" y="510"/>
                  </a:cubicBezTo>
                  <a:cubicBezTo>
                    <a:pt x="151" y="510"/>
                    <a:pt x="133" y="501"/>
                    <a:pt x="120" y="488"/>
                  </a:cubicBezTo>
                  <a:cubicBezTo>
                    <a:pt x="107" y="474"/>
                    <a:pt x="99" y="456"/>
                    <a:pt x="99" y="436"/>
                  </a:cubicBezTo>
                  <a:cubicBezTo>
                    <a:pt x="104" y="227"/>
                    <a:pt x="104" y="227"/>
                    <a:pt x="104" y="227"/>
                  </a:cubicBezTo>
                  <a:cubicBezTo>
                    <a:pt x="104" y="220"/>
                    <a:pt x="104" y="220"/>
                    <a:pt x="104" y="220"/>
                  </a:cubicBezTo>
                  <a:cubicBezTo>
                    <a:pt x="105" y="171"/>
                    <a:pt x="105" y="171"/>
                    <a:pt x="105" y="171"/>
                  </a:cubicBezTo>
                  <a:cubicBezTo>
                    <a:pt x="106" y="151"/>
                    <a:pt x="114" y="133"/>
                    <a:pt x="128" y="120"/>
                  </a:cubicBezTo>
                  <a:cubicBezTo>
                    <a:pt x="142" y="107"/>
                    <a:pt x="160" y="99"/>
                    <a:pt x="180" y="99"/>
                  </a:cubicBezTo>
                  <a:cubicBezTo>
                    <a:pt x="200" y="100"/>
                    <a:pt x="218" y="108"/>
                    <a:pt x="231" y="122"/>
                  </a:cubicBezTo>
                  <a:cubicBezTo>
                    <a:pt x="244" y="136"/>
                    <a:pt x="252" y="154"/>
                    <a:pt x="251" y="174"/>
                  </a:cubicBezTo>
                  <a:cubicBezTo>
                    <a:pt x="250" y="214"/>
                    <a:pt x="250" y="214"/>
                    <a:pt x="250" y="214"/>
                  </a:cubicBezTo>
                  <a:cubicBezTo>
                    <a:pt x="309" y="234"/>
                    <a:pt x="335" y="271"/>
                    <a:pt x="347" y="299"/>
                  </a:cubicBezTo>
                  <a:cubicBezTo>
                    <a:pt x="350" y="176"/>
                    <a:pt x="350" y="176"/>
                    <a:pt x="350" y="176"/>
                  </a:cubicBezTo>
                  <a:cubicBezTo>
                    <a:pt x="351" y="129"/>
                    <a:pt x="333" y="85"/>
                    <a:pt x="302" y="54"/>
                  </a:cubicBezTo>
                  <a:cubicBezTo>
                    <a:pt x="272" y="22"/>
                    <a:pt x="229" y="2"/>
                    <a:pt x="182" y="1"/>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433" name="Freeform 221"/>
            <p:cNvSpPr>
              <a:spLocks/>
            </p:cNvSpPr>
            <p:nvPr/>
          </p:nvSpPr>
          <p:spPr bwMode="black">
            <a:xfrm>
              <a:off x="1752600" y="4467929"/>
              <a:ext cx="670029" cy="926627"/>
            </a:xfrm>
            <a:custGeom>
              <a:avLst/>
              <a:gdLst>
                <a:gd name="T0" fmla="*/ 678 w 711"/>
                <a:gd name="T1" fmla="*/ 915 h 983"/>
                <a:gd name="T2" fmla="*/ 154 w 711"/>
                <a:gd name="T3" fmla="*/ 755 h 983"/>
                <a:gd name="T4" fmla="*/ 69 w 711"/>
                <a:gd name="T5" fmla="*/ 562 h 983"/>
                <a:gd name="T6" fmla="*/ 69 w 711"/>
                <a:gd name="T7" fmla="*/ 34 h 983"/>
                <a:gd name="T8" fmla="*/ 34 w 711"/>
                <a:gd name="T9" fmla="*/ 0 h 983"/>
                <a:gd name="T10" fmla="*/ 0 w 711"/>
                <a:gd name="T11" fmla="*/ 34 h 983"/>
                <a:gd name="T12" fmla="*/ 0 w 711"/>
                <a:gd name="T13" fmla="*/ 562 h 983"/>
                <a:gd name="T14" fmla="*/ 0 w 711"/>
                <a:gd name="T15" fmla="*/ 562 h 983"/>
                <a:gd name="T16" fmla="*/ 108 w 711"/>
                <a:gd name="T17" fmla="*/ 805 h 983"/>
                <a:gd name="T18" fmla="*/ 676 w 711"/>
                <a:gd name="T19" fmla="*/ 983 h 983"/>
                <a:gd name="T20" fmla="*/ 677 w 711"/>
                <a:gd name="T21" fmla="*/ 983 h 983"/>
                <a:gd name="T22" fmla="*/ 711 w 711"/>
                <a:gd name="T23" fmla="*/ 950 h 983"/>
                <a:gd name="T24" fmla="*/ 678 w 711"/>
                <a:gd name="T25" fmla="*/ 915 h 9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11" h="983">
                  <a:moveTo>
                    <a:pt x="678" y="915"/>
                  </a:moveTo>
                  <a:cubicBezTo>
                    <a:pt x="470" y="911"/>
                    <a:pt x="285" y="874"/>
                    <a:pt x="154" y="755"/>
                  </a:cubicBezTo>
                  <a:cubicBezTo>
                    <a:pt x="110" y="712"/>
                    <a:pt x="69" y="647"/>
                    <a:pt x="69" y="562"/>
                  </a:cubicBezTo>
                  <a:cubicBezTo>
                    <a:pt x="69" y="34"/>
                    <a:pt x="69" y="34"/>
                    <a:pt x="69" y="34"/>
                  </a:cubicBezTo>
                  <a:cubicBezTo>
                    <a:pt x="69" y="15"/>
                    <a:pt x="53" y="0"/>
                    <a:pt x="34" y="0"/>
                  </a:cubicBezTo>
                  <a:cubicBezTo>
                    <a:pt x="16" y="0"/>
                    <a:pt x="0" y="15"/>
                    <a:pt x="0" y="34"/>
                  </a:cubicBezTo>
                  <a:cubicBezTo>
                    <a:pt x="0" y="562"/>
                    <a:pt x="0" y="562"/>
                    <a:pt x="0" y="562"/>
                  </a:cubicBezTo>
                  <a:cubicBezTo>
                    <a:pt x="0" y="562"/>
                    <a:pt x="0" y="562"/>
                    <a:pt x="0" y="562"/>
                  </a:cubicBezTo>
                  <a:cubicBezTo>
                    <a:pt x="1" y="670"/>
                    <a:pt x="53" y="753"/>
                    <a:pt x="108" y="805"/>
                  </a:cubicBezTo>
                  <a:cubicBezTo>
                    <a:pt x="259" y="942"/>
                    <a:pt x="462" y="980"/>
                    <a:pt x="676" y="983"/>
                  </a:cubicBezTo>
                  <a:cubicBezTo>
                    <a:pt x="677" y="983"/>
                    <a:pt x="677" y="983"/>
                    <a:pt x="677" y="983"/>
                  </a:cubicBezTo>
                  <a:cubicBezTo>
                    <a:pt x="695" y="983"/>
                    <a:pt x="711" y="969"/>
                    <a:pt x="711" y="950"/>
                  </a:cubicBezTo>
                  <a:cubicBezTo>
                    <a:pt x="711" y="931"/>
                    <a:pt x="697" y="915"/>
                    <a:pt x="678" y="915"/>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434" name="Freeform 222"/>
            <p:cNvSpPr>
              <a:spLocks/>
            </p:cNvSpPr>
            <p:nvPr/>
          </p:nvSpPr>
          <p:spPr bwMode="black">
            <a:xfrm>
              <a:off x="1752600" y="4467929"/>
              <a:ext cx="670029" cy="926627"/>
            </a:xfrm>
            <a:custGeom>
              <a:avLst/>
              <a:gdLst>
                <a:gd name="T0" fmla="*/ 678 w 711"/>
                <a:gd name="T1" fmla="*/ 915 h 983"/>
                <a:gd name="T2" fmla="*/ 154 w 711"/>
                <a:gd name="T3" fmla="*/ 755 h 983"/>
                <a:gd name="T4" fmla="*/ 69 w 711"/>
                <a:gd name="T5" fmla="*/ 562 h 983"/>
                <a:gd name="T6" fmla="*/ 69 w 711"/>
                <a:gd name="T7" fmla="*/ 34 h 983"/>
                <a:gd name="T8" fmla="*/ 34 w 711"/>
                <a:gd name="T9" fmla="*/ 0 h 983"/>
                <a:gd name="T10" fmla="*/ 0 w 711"/>
                <a:gd name="T11" fmla="*/ 34 h 983"/>
                <a:gd name="T12" fmla="*/ 0 w 711"/>
                <a:gd name="T13" fmla="*/ 562 h 983"/>
                <a:gd name="T14" fmla="*/ 0 w 711"/>
                <a:gd name="T15" fmla="*/ 562 h 983"/>
                <a:gd name="T16" fmla="*/ 108 w 711"/>
                <a:gd name="T17" fmla="*/ 805 h 983"/>
                <a:gd name="T18" fmla="*/ 676 w 711"/>
                <a:gd name="T19" fmla="*/ 983 h 983"/>
                <a:gd name="T20" fmla="*/ 677 w 711"/>
                <a:gd name="T21" fmla="*/ 983 h 983"/>
                <a:gd name="T22" fmla="*/ 711 w 711"/>
                <a:gd name="T23" fmla="*/ 950 h 983"/>
                <a:gd name="T24" fmla="*/ 678 w 711"/>
                <a:gd name="T25" fmla="*/ 915 h 9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11" h="983">
                  <a:moveTo>
                    <a:pt x="678" y="915"/>
                  </a:moveTo>
                  <a:cubicBezTo>
                    <a:pt x="470" y="911"/>
                    <a:pt x="285" y="874"/>
                    <a:pt x="154" y="755"/>
                  </a:cubicBezTo>
                  <a:cubicBezTo>
                    <a:pt x="110" y="712"/>
                    <a:pt x="69" y="647"/>
                    <a:pt x="69" y="562"/>
                  </a:cubicBezTo>
                  <a:cubicBezTo>
                    <a:pt x="69" y="34"/>
                    <a:pt x="69" y="34"/>
                    <a:pt x="69" y="34"/>
                  </a:cubicBezTo>
                  <a:cubicBezTo>
                    <a:pt x="69" y="15"/>
                    <a:pt x="53" y="0"/>
                    <a:pt x="34" y="0"/>
                  </a:cubicBezTo>
                  <a:cubicBezTo>
                    <a:pt x="16" y="0"/>
                    <a:pt x="0" y="15"/>
                    <a:pt x="0" y="34"/>
                  </a:cubicBezTo>
                  <a:cubicBezTo>
                    <a:pt x="0" y="562"/>
                    <a:pt x="0" y="562"/>
                    <a:pt x="0" y="562"/>
                  </a:cubicBezTo>
                  <a:cubicBezTo>
                    <a:pt x="0" y="562"/>
                    <a:pt x="0" y="562"/>
                    <a:pt x="0" y="562"/>
                  </a:cubicBezTo>
                  <a:cubicBezTo>
                    <a:pt x="1" y="670"/>
                    <a:pt x="53" y="753"/>
                    <a:pt x="108" y="805"/>
                  </a:cubicBezTo>
                  <a:cubicBezTo>
                    <a:pt x="259" y="942"/>
                    <a:pt x="462" y="980"/>
                    <a:pt x="676" y="983"/>
                  </a:cubicBezTo>
                  <a:cubicBezTo>
                    <a:pt x="677" y="983"/>
                    <a:pt x="677" y="983"/>
                    <a:pt x="677" y="983"/>
                  </a:cubicBezTo>
                  <a:cubicBezTo>
                    <a:pt x="695" y="983"/>
                    <a:pt x="711" y="969"/>
                    <a:pt x="711" y="950"/>
                  </a:cubicBezTo>
                  <a:cubicBezTo>
                    <a:pt x="711" y="931"/>
                    <a:pt x="697" y="915"/>
                    <a:pt x="678" y="915"/>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435" name="Freeform 223"/>
            <p:cNvSpPr>
              <a:spLocks/>
            </p:cNvSpPr>
            <p:nvPr/>
          </p:nvSpPr>
          <p:spPr bwMode="black">
            <a:xfrm>
              <a:off x="1977672" y="4663072"/>
              <a:ext cx="606178" cy="195940"/>
            </a:xfrm>
            <a:custGeom>
              <a:avLst/>
              <a:gdLst>
                <a:gd name="T0" fmla="*/ 643 w 643"/>
                <a:gd name="T1" fmla="*/ 132 h 208"/>
                <a:gd name="T2" fmla="*/ 438 w 643"/>
                <a:gd name="T3" fmla="*/ 150 h 208"/>
                <a:gd name="T4" fmla="*/ 0 w 643"/>
                <a:gd name="T5" fmla="*/ 0 h 208"/>
                <a:gd name="T6" fmla="*/ 0 w 643"/>
                <a:gd name="T7" fmla="*/ 103 h 208"/>
                <a:gd name="T8" fmla="*/ 39 w 643"/>
                <a:gd name="T9" fmla="*/ 130 h 208"/>
                <a:gd name="T10" fmla="*/ 438 w 643"/>
                <a:gd name="T11" fmla="*/ 208 h 208"/>
                <a:gd name="T12" fmla="*/ 606 w 643"/>
                <a:gd name="T13" fmla="*/ 197 h 208"/>
                <a:gd name="T14" fmla="*/ 643 w 643"/>
                <a:gd name="T15" fmla="*/ 132 h 2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3" h="208">
                  <a:moveTo>
                    <a:pt x="643" y="132"/>
                  </a:moveTo>
                  <a:cubicBezTo>
                    <a:pt x="582" y="143"/>
                    <a:pt x="512" y="150"/>
                    <a:pt x="438" y="150"/>
                  </a:cubicBezTo>
                  <a:cubicBezTo>
                    <a:pt x="196" y="150"/>
                    <a:pt x="0" y="82"/>
                    <a:pt x="0" y="0"/>
                  </a:cubicBezTo>
                  <a:cubicBezTo>
                    <a:pt x="0" y="103"/>
                    <a:pt x="0" y="103"/>
                    <a:pt x="0" y="103"/>
                  </a:cubicBezTo>
                  <a:cubicBezTo>
                    <a:pt x="12" y="113"/>
                    <a:pt x="25" y="121"/>
                    <a:pt x="39" y="130"/>
                  </a:cubicBezTo>
                  <a:cubicBezTo>
                    <a:pt x="130" y="180"/>
                    <a:pt x="273" y="208"/>
                    <a:pt x="438" y="208"/>
                  </a:cubicBezTo>
                  <a:cubicBezTo>
                    <a:pt x="497" y="208"/>
                    <a:pt x="554" y="204"/>
                    <a:pt x="606" y="197"/>
                  </a:cubicBezTo>
                  <a:cubicBezTo>
                    <a:pt x="615" y="174"/>
                    <a:pt x="628" y="152"/>
                    <a:pt x="643" y="132"/>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436" name="Freeform 224"/>
            <p:cNvSpPr>
              <a:spLocks/>
            </p:cNvSpPr>
            <p:nvPr/>
          </p:nvSpPr>
          <p:spPr bwMode="black">
            <a:xfrm>
              <a:off x="1976076" y="4835467"/>
              <a:ext cx="555896" cy="196340"/>
            </a:xfrm>
            <a:custGeom>
              <a:avLst/>
              <a:gdLst>
                <a:gd name="T0" fmla="*/ 590 w 590"/>
                <a:gd name="T1" fmla="*/ 140 h 208"/>
                <a:gd name="T2" fmla="*/ 438 w 590"/>
                <a:gd name="T3" fmla="*/ 150 h 208"/>
                <a:gd name="T4" fmla="*/ 0 w 590"/>
                <a:gd name="T5" fmla="*/ 0 h 208"/>
                <a:gd name="T6" fmla="*/ 0 w 590"/>
                <a:gd name="T7" fmla="*/ 103 h 208"/>
                <a:gd name="T8" fmla="*/ 39 w 590"/>
                <a:gd name="T9" fmla="*/ 129 h 208"/>
                <a:gd name="T10" fmla="*/ 438 w 590"/>
                <a:gd name="T11" fmla="*/ 208 h 208"/>
                <a:gd name="T12" fmla="*/ 589 w 590"/>
                <a:gd name="T13" fmla="*/ 199 h 208"/>
                <a:gd name="T14" fmla="*/ 590 w 590"/>
                <a:gd name="T15" fmla="*/ 140 h 20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90" h="208">
                  <a:moveTo>
                    <a:pt x="590" y="140"/>
                  </a:moveTo>
                  <a:cubicBezTo>
                    <a:pt x="543" y="146"/>
                    <a:pt x="491" y="150"/>
                    <a:pt x="438" y="150"/>
                  </a:cubicBezTo>
                  <a:cubicBezTo>
                    <a:pt x="196" y="150"/>
                    <a:pt x="0" y="82"/>
                    <a:pt x="0" y="0"/>
                  </a:cubicBezTo>
                  <a:cubicBezTo>
                    <a:pt x="0" y="103"/>
                    <a:pt x="0" y="103"/>
                    <a:pt x="0" y="103"/>
                  </a:cubicBezTo>
                  <a:cubicBezTo>
                    <a:pt x="12" y="113"/>
                    <a:pt x="25" y="121"/>
                    <a:pt x="39" y="129"/>
                  </a:cubicBezTo>
                  <a:cubicBezTo>
                    <a:pt x="129" y="180"/>
                    <a:pt x="273" y="208"/>
                    <a:pt x="438" y="208"/>
                  </a:cubicBezTo>
                  <a:cubicBezTo>
                    <a:pt x="491" y="208"/>
                    <a:pt x="541" y="205"/>
                    <a:pt x="589" y="199"/>
                  </a:cubicBezTo>
                  <a:lnTo>
                    <a:pt x="590" y="140"/>
                  </a:ln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437" name="Freeform 225"/>
            <p:cNvSpPr>
              <a:spLocks noEditPoints="1"/>
            </p:cNvSpPr>
            <p:nvPr/>
          </p:nvSpPr>
          <p:spPr bwMode="black">
            <a:xfrm>
              <a:off x="1886286" y="4267200"/>
              <a:ext cx="1011628" cy="995266"/>
            </a:xfrm>
            <a:custGeom>
              <a:avLst/>
              <a:gdLst>
                <a:gd name="T0" fmla="*/ 683 w 1073"/>
                <a:gd name="T1" fmla="*/ 951 h 1056"/>
                <a:gd name="T2" fmla="*/ 683 w 1073"/>
                <a:gd name="T3" fmla="*/ 947 h 1056"/>
                <a:gd name="T4" fmla="*/ 537 w 1073"/>
                <a:gd name="T5" fmla="*/ 957 h 1056"/>
                <a:gd name="T6" fmla="*/ 99 w 1073"/>
                <a:gd name="T7" fmla="*/ 776 h 1056"/>
                <a:gd name="T8" fmla="*/ 99 w 1073"/>
                <a:gd name="T9" fmla="*/ 623 h 1056"/>
                <a:gd name="T10" fmla="*/ 99 w 1073"/>
                <a:gd name="T11" fmla="*/ 520 h 1056"/>
                <a:gd name="T12" fmla="*/ 99 w 1073"/>
                <a:gd name="T13" fmla="*/ 352 h 1056"/>
                <a:gd name="T14" fmla="*/ 137 w 1073"/>
                <a:gd name="T15" fmla="*/ 379 h 1056"/>
                <a:gd name="T16" fmla="*/ 537 w 1073"/>
                <a:gd name="T17" fmla="*/ 458 h 1056"/>
                <a:gd name="T18" fmla="*/ 862 w 1073"/>
                <a:gd name="T19" fmla="*/ 411 h 1056"/>
                <a:gd name="T20" fmla="*/ 972 w 1073"/>
                <a:gd name="T21" fmla="*/ 355 h 1056"/>
                <a:gd name="T22" fmla="*/ 975 w 1073"/>
                <a:gd name="T23" fmla="*/ 352 h 1056"/>
                <a:gd name="T24" fmla="*/ 975 w 1073"/>
                <a:gd name="T25" fmla="*/ 460 h 1056"/>
                <a:gd name="T26" fmla="*/ 1067 w 1073"/>
                <a:gd name="T27" fmla="*/ 493 h 1056"/>
                <a:gd name="T28" fmla="*/ 1073 w 1073"/>
                <a:gd name="T29" fmla="*/ 494 h 1056"/>
                <a:gd name="T30" fmla="*/ 1073 w 1073"/>
                <a:gd name="T31" fmla="*/ 249 h 1056"/>
                <a:gd name="T32" fmla="*/ 1002 w 1073"/>
                <a:gd name="T33" fmla="*/ 114 h 1056"/>
                <a:gd name="T34" fmla="*/ 537 w 1073"/>
                <a:gd name="T35" fmla="*/ 0 h 1056"/>
                <a:gd name="T36" fmla="*/ 195 w 1073"/>
                <a:gd name="T37" fmla="*/ 49 h 1056"/>
                <a:gd name="T38" fmla="*/ 71 w 1073"/>
                <a:gd name="T39" fmla="*/ 114 h 1056"/>
                <a:gd name="T40" fmla="*/ 0 w 1073"/>
                <a:gd name="T41" fmla="*/ 249 h 1056"/>
                <a:gd name="T42" fmla="*/ 0 w 1073"/>
                <a:gd name="T43" fmla="*/ 776 h 1056"/>
                <a:gd name="T44" fmla="*/ 64 w 1073"/>
                <a:gd name="T45" fmla="*/ 917 h 1056"/>
                <a:gd name="T46" fmla="*/ 537 w 1073"/>
                <a:gd name="T47" fmla="*/ 1056 h 1056"/>
                <a:gd name="T48" fmla="*/ 681 w 1073"/>
                <a:gd name="T49" fmla="*/ 1047 h 1056"/>
                <a:gd name="T50" fmla="*/ 683 w 1073"/>
                <a:gd name="T51" fmla="*/ 951 h 1056"/>
                <a:gd name="T52" fmla="*/ 537 w 1073"/>
                <a:gd name="T53" fmla="*/ 99 h 1056"/>
                <a:gd name="T54" fmla="*/ 975 w 1073"/>
                <a:gd name="T55" fmla="*/ 249 h 1056"/>
                <a:gd name="T56" fmla="*/ 537 w 1073"/>
                <a:gd name="T57" fmla="*/ 399 h 1056"/>
                <a:gd name="T58" fmla="*/ 99 w 1073"/>
                <a:gd name="T59" fmla="*/ 249 h 1056"/>
                <a:gd name="T60" fmla="*/ 537 w 1073"/>
                <a:gd name="T61" fmla="*/ 99 h 10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73" h="1056">
                  <a:moveTo>
                    <a:pt x="683" y="951"/>
                  </a:moveTo>
                  <a:cubicBezTo>
                    <a:pt x="683" y="947"/>
                    <a:pt x="683" y="947"/>
                    <a:pt x="683" y="947"/>
                  </a:cubicBezTo>
                  <a:cubicBezTo>
                    <a:pt x="638" y="954"/>
                    <a:pt x="587" y="957"/>
                    <a:pt x="537" y="957"/>
                  </a:cubicBezTo>
                  <a:cubicBezTo>
                    <a:pt x="295" y="957"/>
                    <a:pt x="99" y="876"/>
                    <a:pt x="99" y="776"/>
                  </a:cubicBezTo>
                  <a:cubicBezTo>
                    <a:pt x="99" y="623"/>
                    <a:pt x="99" y="623"/>
                    <a:pt x="99" y="623"/>
                  </a:cubicBezTo>
                  <a:cubicBezTo>
                    <a:pt x="99" y="520"/>
                    <a:pt x="99" y="520"/>
                    <a:pt x="99" y="520"/>
                  </a:cubicBezTo>
                  <a:cubicBezTo>
                    <a:pt x="99" y="352"/>
                    <a:pt x="99" y="352"/>
                    <a:pt x="99" y="352"/>
                  </a:cubicBezTo>
                  <a:cubicBezTo>
                    <a:pt x="110" y="362"/>
                    <a:pt x="123" y="371"/>
                    <a:pt x="137" y="379"/>
                  </a:cubicBezTo>
                  <a:cubicBezTo>
                    <a:pt x="228" y="429"/>
                    <a:pt x="371" y="457"/>
                    <a:pt x="537" y="458"/>
                  </a:cubicBezTo>
                  <a:cubicBezTo>
                    <a:pt x="662" y="458"/>
                    <a:pt x="776" y="441"/>
                    <a:pt x="862" y="411"/>
                  </a:cubicBezTo>
                  <a:cubicBezTo>
                    <a:pt x="906" y="396"/>
                    <a:pt x="942" y="378"/>
                    <a:pt x="972" y="355"/>
                  </a:cubicBezTo>
                  <a:cubicBezTo>
                    <a:pt x="973" y="354"/>
                    <a:pt x="974" y="353"/>
                    <a:pt x="975" y="352"/>
                  </a:cubicBezTo>
                  <a:cubicBezTo>
                    <a:pt x="975" y="460"/>
                    <a:pt x="975" y="460"/>
                    <a:pt x="975" y="460"/>
                  </a:cubicBezTo>
                  <a:cubicBezTo>
                    <a:pt x="1008" y="465"/>
                    <a:pt x="1039" y="476"/>
                    <a:pt x="1067" y="493"/>
                  </a:cubicBezTo>
                  <a:cubicBezTo>
                    <a:pt x="1069" y="493"/>
                    <a:pt x="1071" y="493"/>
                    <a:pt x="1073" y="494"/>
                  </a:cubicBezTo>
                  <a:cubicBezTo>
                    <a:pt x="1073" y="249"/>
                    <a:pt x="1073" y="249"/>
                    <a:pt x="1073" y="249"/>
                  </a:cubicBezTo>
                  <a:cubicBezTo>
                    <a:pt x="1073" y="187"/>
                    <a:pt x="1037" y="141"/>
                    <a:pt x="1002" y="114"/>
                  </a:cubicBezTo>
                  <a:cubicBezTo>
                    <a:pt x="896" y="33"/>
                    <a:pt x="733" y="3"/>
                    <a:pt x="537" y="0"/>
                  </a:cubicBezTo>
                  <a:cubicBezTo>
                    <a:pt x="406" y="0"/>
                    <a:pt x="288" y="18"/>
                    <a:pt x="195" y="49"/>
                  </a:cubicBezTo>
                  <a:cubicBezTo>
                    <a:pt x="148" y="66"/>
                    <a:pt x="107" y="85"/>
                    <a:pt x="71" y="114"/>
                  </a:cubicBezTo>
                  <a:cubicBezTo>
                    <a:pt x="36" y="141"/>
                    <a:pt x="0" y="187"/>
                    <a:pt x="0" y="249"/>
                  </a:cubicBezTo>
                  <a:cubicBezTo>
                    <a:pt x="0" y="776"/>
                    <a:pt x="0" y="776"/>
                    <a:pt x="0" y="776"/>
                  </a:cubicBezTo>
                  <a:cubicBezTo>
                    <a:pt x="0" y="835"/>
                    <a:pt x="29" y="884"/>
                    <a:pt x="64" y="917"/>
                  </a:cubicBezTo>
                  <a:cubicBezTo>
                    <a:pt x="169" y="1014"/>
                    <a:pt x="338" y="1053"/>
                    <a:pt x="537" y="1056"/>
                  </a:cubicBezTo>
                  <a:cubicBezTo>
                    <a:pt x="586" y="1056"/>
                    <a:pt x="636" y="1053"/>
                    <a:pt x="681" y="1047"/>
                  </a:cubicBezTo>
                  <a:lnTo>
                    <a:pt x="683" y="951"/>
                  </a:lnTo>
                  <a:close/>
                  <a:moveTo>
                    <a:pt x="537" y="99"/>
                  </a:moveTo>
                  <a:cubicBezTo>
                    <a:pt x="778" y="99"/>
                    <a:pt x="975" y="166"/>
                    <a:pt x="975" y="249"/>
                  </a:cubicBezTo>
                  <a:cubicBezTo>
                    <a:pt x="975" y="332"/>
                    <a:pt x="778" y="399"/>
                    <a:pt x="537" y="399"/>
                  </a:cubicBezTo>
                  <a:cubicBezTo>
                    <a:pt x="295" y="399"/>
                    <a:pt x="99" y="332"/>
                    <a:pt x="99" y="249"/>
                  </a:cubicBezTo>
                  <a:cubicBezTo>
                    <a:pt x="99" y="166"/>
                    <a:pt x="295" y="99"/>
                    <a:pt x="537" y="99"/>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grpSp>
      <p:grpSp>
        <p:nvGrpSpPr>
          <p:cNvPr id="438" name="Group 136"/>
          <p:cNvGrpSpPr/>
          <p:nvPr/>
        </p:nvGrpSpPr>
        <p:grpSpPr bwMode="black">
          <a:xfrm>
            <a:off x="5537868" y="5006761"/>
            <a:ext cx="948540" cy="1214756"/>
            <a:chOff x="5187950" y="4273550"/>
            <a:chExt cx="960438" cy="1230313"/>
          </a:xfrm>
          <a:solidFill>
            <a:srgbClr val="EB6100"/>
          </a:solidFill>
        </p:grpSpPr>
        <p:sp>
          <p:nvSpPr>
            <p:cNvPr id="439" name="Freeform 238"/>
            <p:cNvSpPr>
              <a:spLocks/>
            </p:cNvSpPr>
            <p:nvPr/>
          </p:nvSpPr>
          <p:spPr bwMode="black">
            <a:xfrm>
              <a:off x="5321300" y="5256213"/>
              <a:ext cx="700088" cy="139700"/>
            </a:xfrm>
            <a:custGeom>
              <a:avLst/>
              <a:gdLst>
                <a:gd name="T0" fmla="*/ 83 w 110"/>
                <a:gd name="T1" fmla="*/ 0 h 22"/>
                <a:gd name="T2" fmla="*/ 55 w 110"/>
                <a:gd name="T3" fmla="*/ 6 h 22"/>
                <a:gd name="T4" fmla="*/ 27 w 110"/>
                <a:gd name="T5" fmla="*/ 0 h 22"/>
                <a:gd name="T6" fmla="*/ 0 w 110"/>
                <a:gd name="T7" fmla="*/ 22 h 22"/>
                <a:gd name="T8" fmla="*/ 110 w 110"/>
                <a:gd name="T9" fmla="*/ 22 h 22"/>
                <a:gd name="T10" fmla="*/ 83 w 110"/>
                <a:gd name="T11" fmla="*/ 0 h 22"/>
              </a:gdLst>
              <a:ahLst/>
              <a:cxnLst>
                <a:cxn ang="0">
                  <a:pos x="T0" y="T1"/>
                </a:cxn>
                <a:cxn ang="0">
                  <a:pos x="T2" y="T3"/>
                </a:cxn>
                <a:cxn ang="0">
                  <a:pos x="T4" y="T5"/>
                </a:cxn>
                <a:cxn ang="0">
                  <a:pos x="T6" y="T7"/>
                </a:cxn>
                <a:cxn ang="0">
                  <a:pos x="T8" y="T9"/>
                </a:cxn>
                <a:cxn ang="0">
                  <a:pos x="T10" y="T11"/>
                </a:cxn>
              </a:cxnLst>
              <a:rect l="0" t="0" r="r" b="b"/>
              <a:pathLst>
                <a:path w="110" h="22">
                  <a:moveTo>
                    <a:pt x="83" y="0"/>
                  </a:moveTo>
                  <a:cubicBezTo>
                    <a:pt x="74" y="4"/>
                    <a:pt x="65" y="6"/>
                    <a:pt x="55" y="6"/>
                  </a:cubicBezTo>
                  <a:cubicBezTo>
                    <a:pt x="45" y="6"/>
                    <a:pt x="35" y="4"/>
                    <a:pt x="27" y="0"/>
                  </a:cubicBezTo>
                  <a:cubicBezTo>
                    <a:pt x="21" y="9"/>
                    <a:pt x="12" y="16"/>
                    <a:pt x="0" y="22"/>
                  </a:cubicBezTo>
                  <a:cubicBezTo>
                    <a:pt x="110" y="22"/>
                    <a:pt x="110" y="22"/>
                    <a:pt x="110" y="22"/>
                  </a:cubicBezTo>
                  <a:cubicBezTo>
                    <a:pt x="98" y="16"/>
                    <a:pt x="89" y="9"/>
                    <a:pt x="83" y="0"/>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440" name="Freeform 239"/>
            <p:cNvSpPr>
              <a:spLocks/>
            </p:cNvSpPr>
            <p:nvPr/>
          </p:nvSpPr>
          <p:spPr bwMode="black">
            <a:xfrm>
              <a:off x="5473700" y="4273550"/>
              <a:ext cx="395288" cy="127000"/>
            </a:xfrm>
            <a:custGeom>
              <a:avLst/>
              <a:gdLst>
                <a:gd name="T0" fmla="*/ 62 w 62"/>
                <a:gd name="T1" fmla="*/ 20 h 20"/>
                <a:gd name="T2" fmla="*/ 59 w 62"/>
                <a:gd name="T3" fmla="*/ 10 h 20"/>
                <a:gd name="T4" fmla="*/ 58 w 62"/>
                <a:gd name="T5" fmla="*/ 8 h 20"/>
                <a:gd name="T6" fmla="*/ 31 w 62"/>
                <a:gd name="T7" fmla="*/ 0 h 20"/>
                <a:gd name="T8" fmla="*/ 4 w 62"/>
                <a:gd name="T9" fmla="*/ 8 h 20"/>
                <a:gd name="T10" fmla="*/ 3 w 62"/>
                <a:gd name="T11" fmla="*/ 10 h 20"/>
                <a:gd name="T12" fmla="*/ 0 w 62"/>
                <a:gd name="T13" fmla="*/ 20 h 20"/>
                <a:gd name="T14" fmla="*/ 31 w 62"/>
                <a:gd name="T15" fmla="*/ 13 h 20"/>
                <a:gd name="T16" fmla="*/ 62 w 62"/>
                <a:gd name="T17" fmla="*/ 2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20">
                  <a:moveTo>
                    <a:pt x="62" y="20"/>
                  </a:moveTo>
                  <a:cubicBezTo>
                    <a:pt x="59" y="10"/>
                    <a:pt x="59" y="10"/>
                    <a:pt x="59" y="10"/>
                  </a:cubicBezTo>
                  <a:cubicBezTo>
                    <a:pt x="59" y="10"/>
                    <a:pt x="58" y="9"/>
                    <a:pt x="58" y="8"/>
                  </a:cubicBezTo>
                  <a:cubicBezTo>
                    <a:pt x="57" y="8"/>
                    <a:pt x="47" y="0"/>
                    <a:pt x="31" y="0"/>
                  </a:cubicBezTo>
                  <a:cubicBezTo>
                    <a:pt x="15" y="0"/>
                    <a:pt x="5" y="8"/>
                    <a:pt x="4" y="8"/>
                  </a:cubicBezTo>
                  <a:cubicBezTo>
                    <a:pt x="3" y="9"/>
                    <a:pt x="3" y="10"/>
                    <a:pt x="3" y="10"/>
                  </a:cubicBezTo>
                  <a:cubicBezTo>
                    <a:pt x="0" y="20"/>
                    <a:pt x="0" y="20"/>
                    <a:pt x="0" y="20"/>
                  </a:cubicBezTo>
                  <a:cubicBezTo>
                    <a:pt x="9" y="15"/>
                    <a:pt x="20" y="13"/>
                    <a:pt x="31" y="13"/>
                  </a:cubicBezTo>
                  <a:cubicBezTo>
                    <a:pt x="42" y="13"/>
                    <a:pt x="52" y="15"/>
                    <a:pt x="62" y="20"/>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441" name="Freeform 240"/>
            <p:cNvSpPr>
              <a:spLocks noEditPoints="1"/>
            </p:cNvSpPr>
            <p:nvPr/>
          </p:nvSpPr>
          <p:spPr bwMode="black">
            <a:xfrm>
              <a:off x="5251450" y="4406900"/>
              <a:ext cx="833438" cy="835025"/>
            </a:xfrm>
            <a:custGeom>
              <a:avLst/>
              <a:gdLst>
                <a:gd name="T0" fmla="*/ 66 w 131"/>
                <a:gd name="T1" fmla="*/ 131 h 131"/>
                <a:gd name="T2" fmla="*/ 131 w 131"/>
                <a:gd name="T3" fmla="*/ 65 h 131"/>
                <a:gd name="T4" fmla="*/ 66 w 131"/>
                <a:gd name="T5" fmla="*/ 0 h 131"/>
                <a:gd name="T6" fmla="*/ 0 w 131"/>
                <a:gd name="T7" fmla="*/ 65 h 131"/>
                <a:gd name="T8" fmla="*/ 66 w 131"/>
                <a:gd name="T9" fmla="*/ 131 h 131"/>
                <a:gd name="T10" fmla="*/ 66 w 131"/>
                <a:gd name="T11" fmla="*/ 28 h 131"/>
                <a:gd name="T12" fmla="*/ 104 w 131"/>
                <a:gd name="T13" fmla="*/ 65 h 131"/>
                <a:gd name="T14" fmla="*/ 66 w 131"/>
                <a:gd name="T15" fmla="*/ 103 h 131"/>
                <a:gd name="T16" fmla="*/ 28 w 131"/>
                <a:gd name="T17" fmla="*/ 65 h 131"/>
                <a:gd name="T18" fmla="*/ 66 w 131"/>
                <a:gd name="T19" fmla="*/ 28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1" h="131">
                  <a:moveTo>
                    <a:pt x="66" y="131"/>
                  </a:moveTo>
                  <a:cubicBezTo>
                    <a:pt x="102" y="131"/>
                    <a:pt x="131" y="102"/>
                    <a:pt x="131" y="65"/>
                  </a:cubicBezTo>
                  <a:cubicBezTo>
                    <a:pt x="131" y="29"/>
                    <a:pt x="102" y="0"/>
                    <a:pt x="66" y="0"/>
                  </a:cubicBezTo>
                  <a:cubicBezTo>
                    <a:pt x="30" y="0"/>
                    <a:pt x="0" y="29"/>
                    <a:pt x="0" y="65"/>
                  </a:cubicBezTo>
                  <a:cubicBezTo>
                    <a:pt x="0" y="102"/>
                    <a:pt x="30" y="131"/>
                    <a:pt x="66" y="131"/>
                  </a:cubicBezTo>
                  <a:close/>
                  <a:moveTo>
                    <a:pt x="66" y="28"/>
                  </a:moveTo>
                  <a:cubicBezTo>
                    <a:pt x="87" y="28"/>
                    <a:pt x="104" y="45"/>
                    <a:pt x="104" y="65"/>
                  </a:cubicBezTo>
                  <a:cubicBezTo>
                    <a:pt x="104" y="86"/>
                    <a:pt x="87" y="103"/>
                    <a:pt x="66" y="103"/>
                  </a:cubicBezTo>
                  <a:cubicBezTo>
                    <a:pt x="45" y="103"/>
                    <a:pt x="28" y="86"/>
                    <a:pt x="28" y="65"/>
                  </a:cubicBezTo>
                  <a:cubicBezTo>
                    <a:pt x="28" y="45"/>
                    <a:pt x="45" y="28"/>
                    <a:pt x="66" y="28"/>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442" name="Freeform 241"/>
            <p:cNvSpPr>
              <a:spLocks/>
            </p:cNvSpPr>
            <p:nvPr/>
          </p:nvSpPr>
          <p:spPr bwMode="black">
            <a:xfrm>
              <a:off x="5499100" y="4656138"/>
              <a:ext cx="344488" cy="338138"/>
            </a:xfrm>
            <a:custGeom>
              <a:avLst/>
              <a:gdLst>
                <a:gd name="T0" fmla="*/ 27 w 54"/>
                <a:gd name="T1" fmla="*/ 53 h 53"/>
                <a:gd name="T2" fmla="*/ 54 w 54"/>
                <a:gd name="T3" fmla="*/ 26 h 53"/>
                <a:gd name="T4" fmla="*/ 27 w 54"/>
                <a:gd name="T5" fmla="*/ 0 h 53"/>
                <a:gd name="T6" fmla="*/ 25 w 54"/>
                <a:gd name="T7" fmla="*/ 0 h 53"/>
                <a:gd name="T8" fmla="*/ 34 w 54"/>
                <a:gd name="T9" fmla="*/ 13 h 53"/>
                <a:gd name="T10" fmla="*/ 19 w 54"/>
                <a:gd name="T11" fmla="*/ 28 h 53"/>
                <a:gd name="T12" fmla="*/ 4 w 54"/>
                <a:gd name="T13" fmla="*/ 13 h 53"/>
                <a:gd name="T14" fmla="*/ 4 w 54"/>
                <a:gd name="T15" fmla="*/ 12 h 53"/>
                <a:gd name="T16" fmla="*/ 0 w 54"/>
                <a:gd name="T17" fmla="*/ 26 h 53"/>
                <a:gd name="T18" fmla="*/ 27 w 54"/>
                <a:gd name="T19"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4" h="53">
                  <a:moveTo>
                    <a:pt x="27" y="53"/>
                  </a:moveTo>
                  <a:cubicBezTo>
                    <a:pt x="42" y="53"/>
                    <a:pt x="54" y="41"/>
                    <a:pt x="54" y="26"/>
                  </a:cubicBezTo>
                  <a:cubicBezTo>
                    <a:pt x="54" y="12"/>
                    <a:pt x="42" y="0"/>
                    <a:pt x="27" y="0"/>
                  </a:cubicBezTo>
                  <a:cubicBezTo>
                    <a:pt x="26" y="0"/>
                    <a:pt x="25" y="0"/>
                    <a:pt x="25" y="0"/>
                  </a:cubicBezTo>
                  <a:cubicBezTo>
                    <a:pt x="30" y="2"/>
                    <a:pt x="34" y="7"/>
                    <a:pt x="34" y="13"/>
                  </a:cubicBezTo>
                  <a:cubicBezTo>
                    <a:pt x="34" y="22"/>
                    <a:pt x="27" y="28"/>
                    <a:pt x="19" y="28"/>
                  </a:cubicBezTo>
                  <a:cubicBezTo>
                    <a:pt x="11" y="28"/>
                    <a:pt x="4" y="22"/>
                    <a:pt x="4" y="13"/>
                  </a:cubicBezTo>
                  <a:cubicBezTo>
                    <a:pt x="4" y="13"/>
                    <a:pt x="4" y="12"/>
                    <a:pt x="4" y="12"/>
                  </a:cubicBezTo>
                  <a:cubicBezTo>
                    <a:pt x="2" y="16"/>
                    <a:pt x="0" y="21"/>
                    <a:pt x="0" y="26"/>
                  </a:cubicBezTo>
                  <a:cubicBezTo>
                    <a:pt x="0" y="41"/>
                    <a:pt x="12" y="53"/>
                    <a:pt x="27" y="53"/>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443" name="Freeform 242"/>
            <p:cNvSpPr>
              <a:spLocks/>
            </p:cNvSpPr>
            <p:nvPr/>
          </p:nvSpPr>
          <p:spPr bwMode="black">
            <a:xfrm>
              <a:off x="5187950" y="5414963"/>
              <a:ext cx="960438" cy="88900"/>
            </a:xfrm>
            <a:custGeom>
              <a:avLst/>
              <a:gdLst>
                <a:gd name="T0" fmla="*/ 149 w 151"/>
                <a:gd name="T1" fmla="*/ 0 h 14"/>
                <a:gd name="T2" fmla="*/ 3 w 151"/>
                <a:gd name="T3" fmla="*/ 0 h 14"/>
                <a:gd name="T4" fmla="*/ 0 w 151"/>
                <a:gd name="T5" fmla="*/ 3 h 14"/>
                <a:gd name="T6" fmla="*/ 0 w 151"/>
                <a:gd name="T7" fmla="*/ 12 h 14"/>
                <a:gd name="T8" fmla="*/ 3 w 151"/>
                <a:gd name="T9" fmla="*/ 14 h 14"/>
                <a:gd name="T10" fmla="*/ 149 w 151"/>
                <a:gd name="T11" fmla="*/ 14 h 14"/>
                <a:gd name="T12" fmla="*/ 151 w 151"/>
                <a:gd name="T13" fmla="*/ 12 h 14"/>
                <a:gd name="T14" fmla="*/ 151 w 151"/>
                <a:gd name="T15" fmla="*/ 3 h 14"/>
                <a:gd name="T16" fmla="*/ 149 w 151"/>
                <a:gd name="T17"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1" h="14">
                  <a:moveTo>
                    <a:pt x="149" y="0"/>
                  </a:moveTo>
                  <a:cubicBezTo>
                    <a:pt x="3" y="0"/>
                    <a:pt x="3" y="0"/>
                    <a:pt x="3" y="0"/>
                  </a:cubicBezTo>
                  <a:cubicBezTo>
                    <a:pt x="1" y="0"/>
                    <a:pt x="0" y="1"/>
                    <a:pt x="0" y="3"/>
                  </a:cubicBezTo>
                  <a:cubicBezTo>
                    <a:pt x="0" y="12"/>
                    <a:pt x="0" y="12"/>
                    <a:pt x="0" y="12"/>
                  </a:cubicBezTo>
                  <a:cubicBezTo>
                    <a:pt x="0" y="13"/>
                    <a:pt x="1" y="14"/>
                    <a:pt x="3" y="14"/>
                  </a:cubicBezTo>
                  <a:cubicBezTo>
                    <a:pt x="149" y="14"/>
                    <a:pt x="149" y="14"/>
                    <a:pt x="149" y="14"/>
                  </a:cubicBezTo>
                  <a:cubicBezTo>
                    <a:pt x="150" y="14"/>
                    <a:pt x="151" y="13"/>
                    <a:pt x="151" y="12"/>
                  </a:cubicBezTo>
                  <a:cubicBezTo>
                    <a:pt x="151" y="3"/>
                    <a:pt x="151" y="3"/>
                    <a:pt x="151" y="3"/>
                  </a:cubicBezTo>
                  <a:cubicBezTo>
                    <a:pt x="151" y="1"/>
                    <a:pt x="150" y="0"/>
                    <a:pt x="149" y="0"/>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grpSp>
      <p:grpSp>
        <p:nvGrpSpPr>
          <p:cNvPr id="444" name="Group 142"/>
          <p:cNvGrpSpPr/>
          <p:nvPr/>
        </p:nvGrpSpPr>
        <p:grpSpPr bwMode="black">
          <a:xfrm>
            <a:off x="6940366" y="5130862"/>
            <a:ext cx="1416533" cy="1092560"/>
            <a:chOff x="6673850" y="4338638"/>
            <a:chExt cx="1403351" cy="1082675"/>
          </a:xfrm>
          <a:solidFill>
            <a:srgbClr val="EB6100"/>
          </a:solidFill>
        </p:grpSpPr>
        <p:sp>
          <p:nvSpPr>
            <p:cNvPr id="445" name="Freeform 247"/>
            <p:cNvSpPr>
              <a:spLocks/>
            </p:cNvSpPr>
            <p:nvPr/>
          </p:nvSpPr>
          <p:spPr bwMode="black">
            <a:xfrm>
              <a:off x="7572375" y="4525963"/>
              <a:ext cx="160338" cy="249238"/>
            </a:xfrm>
            <a:custGeom>
              <a:avLst/>
              <a:gdLst>
                <a:gd name="T0" fmla="*/ 14 w 30"/>
                <a:gd name="T1" fmla="*/ 29 h 46"/>
                <a:gd name="T2" fmla="*/ 14 w 30"/>
                <a:gd name="T3" fmla="*/ 45 h 46"/>
                <a:gd name="T4" fmla="*/ 22 w 30"/>
                <a:gd name="T5" fmla="*/ 22 h 46"/>
                <a:gd name="T6" fmla="*/ 0 w 30"/>
                <a:gd name="T7" fmla="*/ 0 h 46"/>
                <a:gd name="T8" fmla="*/ 0 w 30"/>
                <a:gd name="T9" fmla="*/ 0 h 46"/>
                <a:gd name="T10" fmla="*/ 14 w 30"/>
                <a:gd name="T11" fmla="*/ 29 h 46"/>
              </a:gdLst>
              <a:ahLst/>
              <a:cxnLst>
                <a:cxn ang="0">
                  <a:pos x="T0" y="T1"/>
                </a:cxn>
                <a:cxn ang="0">
                  <a:pos x="T2" y="T3"/>
                </a:cxn>
                <a:cxn ang="0">
                  <a:pos x="T4" y="T5"/>
                </a:cxn>
                <a:cxn ang="0">
                  <a:pos x="T6" y="T7"/>
                </a:cxn>
                <a:cxn ang="0">
                  <a:pos x="T8" y="T9"/>
                </a:cxn>
                <a:cxn ang="0">
                  <a:pos x="T10" y="T11"/>
                </a:cxn>
              </a:cxnLst>
              <a:rect l="0" t="0" r="r" b="b"/>
              <a:pathLst>
                <a:path w="30" h="46">
                  <a:moveTo>
                    <a:pt x="14" y="29"/>
                  </a:moveTo>
                  <a:cubicBezTo>
                    <a:pt x="14" y="45"/>
                    <a:pt x="14" y="45"/>
                    <a:pt x="14" y="45"/>
                  </a:cubicBezTo>
                  <a:cubicBezTo>
                    <a:pt x="21" y="46"/>
                    <a:pt x="30" y="39"/>
                    <a:pt x="22" y="22"/>
                  </a:cubicBezTo>
                  <a:cubicBezTo>
                    <a:pt x="15" y="6"/>
                    <a:pt x="5" y="1"/>
                    <a:pt x="0" y="0"/>
                  </a:cubicBezTo>
                  <a:cubicBezTo>
                    <a:pt x="0" y="0"/>
                    <a:pt x="0" y="0"/>
                    <a:pt x="0" y="0"/>
                  </a:cubicBezTo>
                  <a:cubicBezTo>
                    <a:pt x="9" y="6"/>
                    <a:pt x="14" y="17"/>
                    <a:pt x="14" y="29"/>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446" name="Freeform 248"/>
            <p:cNvSpPr>
              <a:spLocks/>
            </p:cNvSpPr>
            <p:nvPr/>
          </p:nvSpPr>
          <p:spPr bwMode="black">
            <a:xfrm>
              <a:off x="7239000" y="4525963"/>
              <a:ext cx="101600" cy="103188"/>
            </a:xfrm>
            <a:custGeom>
              <a:avLst/>
              <a:gdLst>
                <a:gd name="T0" fmla="*/ 19 w 19"/>
                <a:gd name="T1" fmla="*/ 0 h 19"/>
                <a:gd name="T2" fmla="*/ 19 w 19"/>
                <a:gd name="T3" fmla="*/ 0 h 19"/>
                <a:gd name="T4" fmla="*/ 0 w 19"/>
                <a:gd name="T5" fmla="*/ 15 h 19"/>
                <a:gd name="T6" fmla="*/ 6 w 19"/>
                <a:gd name="T7" fmla="*/ 19 h 19"/>
                <a:gd name="T8" fmla="*/ 19 w 19"/>
                <a:gd name="T9" fmla="*/ 0 h 19"/>
              </a:gdLst>
              <a:ahLst/>
              <a:cxnLst>
                <a:cxn ang="0">
                  <a:pos x="T0" y="T1"/>
                </a:cxn>
                <a:cxn ang="0">
                  <a:pos x="T2" y="T3"/>
                </a:cxn>
                <a:cxn ang="0">
                  <a:pos x="T4" y="T5"/>
                </a:cxn>
                <a:cxn ang="0">
                  <a:pos x="T6" y="T7"/>
                </a:cxn>
                <a:cxn ang="0">
                  <a:pos x="T8" y="T9"/>
                </a:cxn>
              </a:cxnLst>
              <a:rect l="0" t="0" r="r" b="b"/>
              <a:pathLst>
                <a:path w="19" h="19">
                  <a:moveTo>
                    <a:pt x="19" y="0"/>
                  </a:moveTo>
                  <a:cubicBezTo>
                    <a:pt x="19" y="0"/>
                    <a:pt x="19" y="0"/>
                    <a:pt x="19" y="0"/>
                  </a:cubicBezTo>
                  <a:cubicBezTo>
                    <a:pt x="15" y="1"/>
                    <a:pt x="7" y="5"/>
                    <a:pt x="0" y="15"/>
                  </a:cubicBezTo>
                  <a:cubicBezTo>
                    <a:pt x="2" y="16"/>
                    <a:pt x="4" y="18"/>
                    <a:pt x="6" y="19"/>
                  </a:cubicBezTo>
                  <a:cubicBezTo>
                    <a:pt x="8" y="11"/>
                    <a:pt x="13" y="4"/>
                    <a:pt x="19" y="0"/>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447" name="Freeform 249"/>
            <p:cNvSpPr>
              <a:spLocks/>
            </p:cNvSpPr>
            <p:nvPr/>
          </p:nvSpPr>
          <p:spPr bwMode="black">
            <a:xfrm>
              <a:off x="7297738" y="4537075"/>
              <a:ext cx="317500" cy="227013"/>
            </a:xfrm>
            <a:custGeom>
              <a:avLst/>
              <a:gdLst>
                <a:gd name="T0" fmla="*/ 13 w 59"/>
                <a:gd name="T1" fmla="*/ 42 h 42"/>
                <a:gd name="T2" fmla="*/ 59 w 59"/>
                <a:gd name="T3" fmla="*/ 42 h 42"/>
                <a:gd name="T4" fmla="*/ 59 w 59"/>
                <a:gd name="T5" fmla="*/ 26 h 42"/>
                <a:gd name="T6" fmla="*/ 49 w 59"/>
                <a:gd name="T7" fmla="*/ 0 h 42"/>
                <a:gd name="T8" fmla="*/ 29 w 59"/>
                <a:gd name="T9" fmla="*/ 9 h 42"/>
                <a:gd name="T10" fmla="*/ 10 w 59"/>
                <a:gd name="T11" fmla="*/ 0 h 42"/>
                <a:gd name="T12" fmla="*/ 0 w 59"/>
                <a:gd name="T13" fmla="*/ 22 h 42"/>
                <a:gd name="T14" fmla="*/ 12 w 59"/>
                <a:gd name="T15" fmla="*/ 41 h 42"/>
                <a:gd name="T16" fmla="*/ 12 w 59"/>
                <a:gd name="T17" fmla="*/ 41 h 42"/>
                <a:gd name="T18" fmla="*/ 13 w 59"/>
                <a:gd name="T19" fmla="*/ 42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9" h="42">
                  <a:moveTo>
                    <a:pt x="13" y="42"/>
                  </a:moveTo>
                  <a:cubicBezTo>
                    <a:pt x="27" y="36"/>
                    <a:pt x="44" y="36"/>
                    <a:pt x="59" y="42"/>
                  </a:cubicBezTo>
                  <a:cubicBezTo>
                    <a:pt x="59" y="26"/>
                    <a:pt x="59" y="26"/>
                    <a:pt x="59" y="26"/>
                  </a:cubicBezTo>
                  <a:cubicBezTo>
                    <a:pt x="59" y="16"/>
                    <a:pt x="55" y="7"/>
                    <a:pt x="49" y="0"/>
                  </a:cubicBezTo>
                  <a:cubicBezTo>
                    <a:pt x="44" y="6"/>
                    <a:pt x="37" y="9"/>
                    <a:pt x="29" y="9"/>
                  </a:cubicBezTo>
                  <a:cubicBezTo>
                    <a:pt x="21" y="9"/>
                    <a:pt x="14" y="6"/>
                    <a:pt x="10" y="0"/>
                  </a:cubicBezTo>
                  <a:cubicBezTo>
                    <a:pt x="4" y="6"/>
                    <a:pt x="1" y="13"/>
                    <a:pt x="0" y="22"/>
                  </a:cubicBezTo>
                  <a:cubicBezTo>
                    <a:pt x="4" y="26"/>
                    <a:pt x="9" y="33"/>
                    <a:pt x="12" y="41"/>
                  </a:cubicBezTo>
                  <a:cubicBezTo>
                    <a:pt x="12" y="41"/>
                    <a:pt x="12" y="41"/>
                    <a:pt x="12" y="41"/>
                  </a:cubicBezTo>
                  <a:cubicBezTo>
                    <a:pt x="13" y="41"/>
                    <a:pt x="13" y="42"/>
                    <a:pt x="13" y="42"/>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448" name="Oval 250"/>
            <p:cNvSpPr>
              <a:spLocks noChangeArrowheads="1"/>
            </p:cNvSpPr>
            <p:nvPr/>
          </p:nvSpPr>
          <p:spPr bwMode="black">
            <a:xfrm>
              <a:off x="7351713" y="4338638"/>
              <a:ext cx="209550" cy="214313"/>
            </a:xfrm>
            <a:prstGeom prst="ellipse">
              <a:avLst/>
            </a:pr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449" name="Freeform 251"/>
            <p:cNvSpPr>
              <a:spLocks/>
            </p:cNvSpPr>
            <p:nvPr/>
          </p:nvSpPr>
          <p:spPr bwMode="black">
            <a:xfrm>
              <a:off x="7173913" y="4624388"/>
              <a:ext cx="155575" cy="198438"/>
            </a:xfrm>
            <a:custGeom>
              <a:avLst/>
              <a:gdLst>
                <a:gd name="T0" fmla="*/ 18 w 29"/>
                <a:gd name="T1" fmla="*/ 37 h 37"/>
                <a:gd name="T2" fmla="*/ 29 w 29"/>
                <a:gd name="T3" fmla="*/ 29 h 37"/>
                <a:gd name="T4" fmla="*/ 28 w 29"/>
                <a:gd name="T5" fmla="*/ 28 h 37"/>
                <a:gd name="T6" fmla="*/ 0 w 29"/>
                <a:gd name="T7" fmla="*/ 0 h 37"/>
                <a:gd name="T8" fmla="*/ 0 w 29"/>
                <a:gd name="T9" fmla="*/ 0 h 37"/>
                <a:gd name="T10" fmla="*/ 18 w 29"/>
                <a:gd name="T11" fmla="*/ 37 h 37"/>
              </a:gdLst>
              <a:ahLst/>
              <a:cxnLst>
                <a:cxn ang="0">
                  <a:pos x="T0" y="T1"/>
                </a:cxn>
                <a:cxn ang="0">
                  <a:pos x="T2" y="T3"/>
                </a:cxn>
                <a:cxn ang="0">
                  <a:pos x="T4" y="T5"/>
                </a:cxn>
                <a:cxn ang="0">
                  <a:pos x="T6" y="T7"/>
                </a:cxn>
                <a:cxn ang="0">
                  <a:pos x="T8" y="T9"/>
                </a:cxn>
                <a:cxn ang="0">
                  <a:pos x="T10" y="T11"/>
                </a:cxn>
              </a:cxnLst>
              <a:rect l="0" t="0" r="r" b="b"/>
              <a:pathLst>
                <a:path w="29" h="37">
                  <a:moveTo>
                    <a:pt x="18" y="37"/>
                  </a:moveTo>
                  <a:cubicBezTo>
                    <a:pt x="21" y="34"/>
                    <a:pt x="25" y="31"/>
                    <a:pt x="29" y="29"/>
                  </a:cubicBezTo>
                  <a:cubicBezTo>
                    <a:pt x="29" y="29"/>
                    <a:pt x="29" y="28"/>
                    <a:pt x="28" y="28"/>
                  </a:cubicBezTo>
                  <a:cubicBezTo>
                    <a:pt x="19" y="8"/>
                    <a:pt x="6" y="2"/>
                    <a:pt x="0" y="0"/>
                  </a:cubicBezTo>
                  <a:cubicBezTo>
                    <a:pt x="0" y="0"/>
                    <a:pt x="0" y="0"/>
                    <a:pt x="0" y="0"/>
                  </a:cubicBezTo>
                  <a:cubicBezTo>
                    <a:pt x="11" y="8"/>
                    <a:pt x="18" y="21"/>
                    <a:pt x="18" y="37"/>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450" name="Freeform 252"/>
            <p:cNvSpPr>
              <a:spLocks/>
            </p:cNvSpPr>
            <p:nvPr/>
          </p:nvSpPr>
          <p:spPr bwMode="black">
            <a:xfrm>
              <a:off x="6673850" y="4624388"/>
              <a:ext cx="204788" cy="317500"/>
            </a:xfrm>
            <a:custGeom>
              <a:avLst/>
              <a:gdLst>
                <a:gd name="T0" fmla="*/ 38 w 38"/>
                <a:gd name="T1" fmla="*/ 0 h 59"/>
                <a:gd name="T2" fmla="*/ 38 w 38"/>
                <a:gd name="T3" fmla="*/ 0 h 59"/>
                <a:gd name="T4" fmla="*/ 10 w 38"/>
                <a:gd name="T5" fmla="*/ 28 h 59"/>
                <a:gd name="T6" fmla="*/ 20 w 38"/>
                <a:gd name="T7" fmla="*/ 58 h 59"/>
                <a:gd name="T8" fmla="*/ 20 w 38"/>
                <a:gd name="T9" fmla="*/ 37 h 59"/>
                <a:gd name="T10" fmla="*/ 38 w 38"/>
                <a:gd name="T11" fmla="*/ 0 h 59"/>
              </a:gdLst>
              <a:ahLst/>
              <a:cxnLst>
                <a:cxn ang="0">
                  <a:pos x="T0" y="T1"/>
                </a:cxn>
                <a:cxn ang="0">
                  <a:pos x="T2" y="T3"/>
                </a:cxn>
                <a:cxn ang="0">
                  <a:pos x="T4" y="T5"/>
                </a:cxn>
                <a:cxn ang="0">
                  <a:pos x="T6" y="T7"/>
                </a:cxn>
                <a:cxn ang="0">
                  <a:pos x="T8" y="T9"/>
                </a:cxn>
                <a:cxn ang="0">
                  <a:pos x="T10" y="T11"/>
                </a:cxn>
              </a:cxnLst>
              <a:rect l="0" t="0" r="r" b="b"/>
              <a:pathLst>
                <a:path w="38" h="59">
                  <a:moveTo>
                    <a:pt x="38" y="0"/>
                  </a:moveTo>
                  <a:cubicBezTo>
                    <a:pt x="38" y="0"/>
                    <a:pt x="38" y="0"/>
                    <a:pt x="38" y="0"/>
                  </a:cubicBezTo>
                  <a:cubicBezTo>
                    <a:pt x="32" y="2"/>
                    <a:pt x="18" y="8"/>
                    <a:pt x="10" y="28"/>
                  </a:cubicBezTo>
                  <a:cubicBezTo>
                    <a:pt x="0" y="49"/>
                    <a:pt x="11" y="59"/>
                    <a:pt x="20" y="58"/>
                  </a:cubicBezTo>
                  <a:cubicBezTo>
                    <a:pt x="20" y="37"/>
                    <a:pt x="20" y="37"/>
                    <a:pt x="20" y="37"/>
                  </a:cubicBezTo>
                  <a:cubicBezTo>
                    <a:pt x="20" y="22"/>
                    <a:pt x="27" y="8"/>
                    <a:pt x="38" y="0"/>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451" name="Freeform 253"/>
            <p:cNvSpPr>
              <a:spLocks/>
            </p:cNvSpPr>
            <p:nvPr/>
          </p:nvSpPr>
          <p:spPr bwMode="black">
            <a:xfrm>
              <a:off x="6818313" y="4640263"/>
              <a:ext cx="409575" cy="446088"/>
            </a:xfrm>
            <a:custGeom>
              <a:avLst/>
              <a:gdLst>
                <a:gd name="T0" fmla="*/ 76 w 76"/>
                <a:gd name="T1" fmla="*/ 33 h 83"/>
                <a:gd name="T2" fmla="*/ 63 w 76"/>
                <a:gd name="T3" fmla="*/ 0 h 83"/>
                <a:gd name="T4" fmla="*/ 38 w 76"/>
                <a:gd name="T5" fmla="*/ 12 h 83"/>
                <a:gd name="T6" fmla="*/ 14 w 76"/>
                <a:gd name="T7" fmla="*/ 0 h 83"/>
                <a:gd name="T8" fmla="*/ 0 w 76"/>
                <a:gd name="T9" fmla="*/ 33 h 83"/>
                <a:gd name="T10" fmla="*/ 0 w 76"/>
                <a:gd name="T11" fmla="*/ 66 h 83"/>
                <a:gd name="T12" fmla="*/ 15 w 76"/>
                <a:gd name="T13" fmla="*/ 83 h 83"/>
                <a:gd name="T14" fmla="*/ 62 w 76"/>
                <a:gd name="T15" fmla="*/ 83 h 83"/>
                <a:gd name="T16" fmla="*/ 62 w 76"/>
                <a:gd name="T17" fmla="*/ 83 h 83"/>
                <a:gd name="T18" fmla="*/ 68 w 76"/>
                <a:gd name="T19" fmla="*/ 55 h 83"/>
                <a:gd name="T20" fmla="*/ 76 w 76"/>
                <a:gd name="T21" fmla="*/ 41 h 83"/>
                <a:gd name="T22" fmla="*/ 76 w 76"/>
                <a:gd name="T23" fmla="*/ 33 h 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76" h="83">
                  <a:moveTo>
                    <a:pt x="76" y="33"/>
                  </a:moveTo>
                  <a:cubicBezTo>
                    <a:pt x="76" y="20"/>
                    <a:pt x="71" y="8"/>
                    <a:pt x="63" y="0"/>
                  </a:cubicBezTo>
                  <a:cubicBezTo>
                    <a:pt x="57" y="7"/>
                    <a:pt x="48" y="12"/>
                    <a:pt x="38" y="12"/>
                  </a:cubicBezTo>
                  <a:cubicBezTo>
                    <a:pt x="28" y="12"/>
                    <a:pt x="20" y="7"/>
                    <a:pt x="14" y="0"/>
                  </a:cubicBezTo>
                  <a:cubicBezTo>
                    <a:pt x="5" y="8"/>
                    <a:pt x="0" y="20"/>
                    <a:pt x="0" y="33"/>
                  </a:cubicBezTo>
                  <a:cubicBezTo>
                    <a:pt x="0" y="66"/>
                    <a:pt x="0" y="66"/>
                    <a:pt x="0" y="66"/>
                  </a:cubicBezTo>
                  <a:cubicBezTo>
                    <a:pt x="0" y="76"/>
                    <a:pt x="7" y="83"/>
                    <a:pt x="15" y="83"/>
                  </a:cubicBezTo>
                  <a:cubicBezTo>
                    <a:pt x="62" y="83"/>
                    <a:pt x="62" y="83"/>
                    <a:pt x="62" y="83"/>
                  </a:cubicBezTo>
                  <a:cubicBezTo>
                    <a:pt x="62" y="83"/>
                    <a:pt x="62" y="83"/>
                    <a:pt x="62" y="83"/>
                  </a:cubicBezTo>
                  <a:cubicBezTo>
                    <a:pt x="62" y="74"/>
                    <a:pt x="63" y="64"/>
                    <a:pt x="68" y="55"/>
                  </a:cubicBezTo>
                  <a:cubicBezTo>
                    <a:pt x="70" y="50"/>
                    <a:pt x="73" y="45"/>
                    <a:pt x="76" y="41"/>
                  </a:cubicBezTo>
                  <a:lnTo>
                    <a:pt x="76" y="33"/>
                  </a:ln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452" name="Oval 254"/>
            <p:cNvSpPr>
              <a:spLocks noChangeArrowheads="1"/>
            </p:cNvSpPr>
            <p:nvPr/>
          </p:nvSpPr>
          <p:spPr bwMode="black">
            <a:xfrm>
              <a:off x="6888163" y="4386263"/>
              <a:ext cx="274638" cy="269875"/>
            </a:xfrm>
            <a:prstGeom prst="ellipse">
              <a:avLst/>
            </a:pr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453" name="Freeform 255"/>
            <p:cNvSpPr>
              <a:spLocks/>
            </p:cNvSpPr>
            <p:nvPr/>
          </p:nvSpPr>
          <p:spPr bwMode="black">
            <a:xfrm>
              <a:off x="7732713" y="5108575"/>
              <a:ext cx="344488" cy="312738"/>
            </a:xfrm>
            <a:custGeom>
              <a:avLst/>
              <a:gdLst>
                <a:gd name="T0" fmla="*/ 56 w 64"/>
                <a:gd name="T1" fmla="*/ 24 h 58"/>
                <a:gd name="T2" fmla="*/ 34 w 64"/>
                <a:gd name="T3" fmla="*/ 14 h 58"/>
                <a:gd name="T4" fmla="*/ 31 w 64"/>
                <a:gd name="T5" fmla="*/ 6 h 58"/>
                <a:gd name="T6" fmla="*/ 20 w 64"/>
                <a:gd name="T7" fmla="*/ 0 h 58"/>
                <a:gd name="T8" fmla="*/ 14 w 64"/>
                <a:gd name="T9" fmla="*/ 23 h 58"/>
                <a:gd name="T10" fmla="*/ 0 w 64"/>
                <a:gd name="T11" fmla="*/ 42 h 58"/>
                <a:gd name="T12" fmla="*/ 11 w 64"/>
                <a:gd name="T13" fmla="*/ 47 h 58"/>
                <a:gd name="T14" fmla="*/ 19 w 64"/>
                <a:gd name="T15" fmla="*/ 44 h 58"/>
                <a:gd name="T16" fmla="*/ 41 w 64"/>
                <a:gd name="T17" fmla="*/ 55 h 58"/>
                <a:gd name="T18" fmla="*/ 58 w 64"/>
                <a:gd name="T19" fmla="*/ 47 h 58"/>
                <a:gd name="T20" fmla="*/ 60 w 64"/>
                <a:gd name="T21" fmla="*/ 42 h 58"/>
                <a:gd name="T22" fmla="*/ 56 w 64"/>
                <a:gd name="T23" fmla="*/ 24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4" h="58">
                  <a:moveTo>
                    <a:pt x="56" y="24"/>
                  </a:moveTo>
                  <a:cubicBezTo>
                    <a:pt x="34" y="14"/>
                    <a:pt x="34" y="14"/>
                    <a:pt x="34" y="14"/>
                  </a:cubicBezTo>
                  <a:cubicBezTo>
                    <a:pt x="35" y="11"/>
                    <a:pt x="34" y="7"/>
                    <a:pt x="31" y="6"/>
                  </a:cubicBezTo>
                  <a:cubicBezTo>
                    <a:pt x="20" y="0"/>
                    <a:pt x="20" y="0"/>
                    <a:pt x="20" y="0"/>
                  </a:cubicBezTo>
                  <a:cubicBezTo>
                    <a:pt x="19" y="8"/>
                    <a:pt x="17" y="16"/>
                    <a:pt x="14" y="23"/>
                  </a:cubicBezTo>
                  <a:cubicBezTo>
                    <a:pt x="10" y="30"/>
                    <a:pt x="5" y="37"/>
                    <a:pt x="0" y="42"/>
                  </a:cubicBezTo>
                  <a:cubicBezTo>
                    <a:pt x="11" y="47"/>
                    <a:pt x="11" y="47"/>
                    <a:pt x="11" y="47"/>
                  </a:cubicBezTo>
                  <a:cubicBezTo>
                    <a:pt x="14" y="49"/>
                    <a:pt x="18" y="47"/>
                    <a:pt x="19" y="44"/>
                  </a:cubicBezTo>
                  <a:cubicBezTo>
                    <a:pt x="41" y="55"/>
                    <a:pt x="41" y="55"/>
                    <a:pt x="41" y="55"/>
                  </a:cubicBezTo>
                  <a:cubicBezTo>
                    <a:pt x="47" y="58"/>
                    <a:pt x="54" y="54"/>
                    <a:pt x="58" y="47"/>
                  </a:cubicBezTo>
                  <a:cubicBezTo>
                    <a:pt x="60" y="42"/>
                    <a:pt x="60" y="42"/>
                    <a:pt x="60" y="42"/>
                  </a:cubicBezTo>
                  <a:cubicBezTo>
                    <a:pt x="64" y="35"/>
                    <a:pt x="62" y="27"/>
                    <a:pt x="56" y="24"/>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454" name="Freeform 256"/>
            <p:cNvSpPr>
              <a:spLocks noEditPoints="1"/>
            </p:cNvSpPr>
            <p:nvPr/>
          </p:nvSpPr>
          <p:spPr bwMode="black">
            <a:xfrm>
              <a:off x="7158038" y="4748213"/>
              <a:ext cx="671513" cy="673100"/>
            </a:xfrm>
            <a:custGeom>
              <a:avLst/>
              <a:gdLst>
                <a:gd name="T0" fmla="*/ 86 w 125"/>
                <a:gd name="T1" fmla="*/ 13 h 125"/>
                <a:gd name="T2" fmla="*/ 13 w 125"/>
                <a:gd name="T3" fmla="*/ 39 h 125"/>
                <a:gd name="T4" fmla="*/ 39 w 125"/>
                <a:gd name="T5" fmla="*/ 112 h 125"/>
                <a:gd name="T6" fmla="*/ 112 w 125"/>
                <a:gd name="T7" fmla="*/ 86 h 125"/>
                <a:gd name="T8" fmla="*/ 86 w 125"/>
                <a:gd name="T9" fmla="*/ 13 h 125"/>
                <a:gd name="T10" fmla="*/ 97 w 125"/>
                <a:gd name="T11" fmla="*/ 79 h 125"/>
                <a:gd name="T12" fmla="*/ 47 w 125"/>
                <a:gd name="T13" fmla="*/ 96 h 125"/>
                <a:gd name="T14" fmla="*/ 29 w 125"/>
                <a:gd name="T15" fmla="*/ 46 h 125"/>
                <a:gd name="T16" fmla="*/ 79 w 125"/>
                <a:gd name="T17" fmla="*/ 28 h 125"/>
                <a:gd name="T18" fmla="*/ 97 w 125"/>
                <a:gd name="T19" fmla="*/ 79 h 1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5" h="125">
                  <a:moveTo>
                    <a:pt x="86" y="13"/>
                  </a:moveTo>
                  <a:cubicBezTo>
                    <a:pt x="59" y="0"/>
                    <a:pt x="26" y="12"/>
                    <a:pt x="13" y="39"/>
                  </a:cubicBezTo>
                  <a:cubicBezTo>
                    <a:pt x="0" y="66"/>
                    <a:pt x="12" y="99"/>
                    <a:pt x="39" y="112"/>
                  </a:cubicBezTo>
                  <a:cubicBezTo>
                    <a:pt x="66" y="125"/>
                    <a:pt x="99" y="113"/>
                    <a:pt x="112" y="86"/>
                  </a:cubicBezTo>
                  <a:cubicBezTo>
                    <a:pt x="125" y="59"/>
                    <a:pt x="114" y="26"/>
                    <a:pt x="86" y="13"/>
                  </a:cubicBezTo>
                  <a:close/>
                  <a:moveTo>
                    <a:pt x="97" y="79"/>
                  </a:moveTo>
                  <a:cubicBezTo>
                    <a:pt x="88" y="97"/>
                    <a:pt x="65" y="105"/>
                    <a:pt x="47" y="96"/>
                  </a:cubicBezTo>
                  <a:cubicBezTo>
                    <a:pt x="28" y="87"/>
                    <a:pt x="20" y="65"/>
                    <a:pt x="29" y="46"/>
                  </a:cubicBezTo>
                  <a:cubicBezTo>
                    <a:pt x="38" y="27"/>
                    <a:pt x="60" y="19"/>
                    <a:pt x="79" y="28"/>
                  </a:cubicBezTo>
                  <a:cubicBezTo>
                    <a:pt x="98" y="37"/>
                    <a:pt x="106" y="60"/>
                    <a:pt x="97" y="79"/>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455" name="Freeform 257"/>
            <p:cNvSpPr>
              <a:spLocks/>
            </p:cNvSpPr>
            <p:nvPr/>
          </p:nvSpPr>
          <p:spPr bwMode="black">
            <a:xfrm>
              <a:off x="7351713" y="4908550"/>
              <a:ext cx="225425" cy="150813"/>
            </a:xfrm>
            <a:custGeom>
              <a:avLst/>
              <a:gdLst>
                <a:gd name="T0" fmla="*/ 39 w 42"/>
                <a:gd name="T1" fmla="*/ 7 h 28"/>
                <a:gd name="T2" fmla="*/ 39 w 42"/>
                <a:gd name="T3" fmla="*/ 7 h 28"/>
                <a:gd name="T4" fmla="*/ 1 w 42"/>
                <a:gd name="T5" fmla="*/ 20 h 28"/>
                <a:gd name="T6" fmla="*/ 3 w 42"/>
                <a:gd name="T7" fmla="*/ 27 h 28"/>
                <a:gd name="T8" fmla="*/ 10 w 42"/>
                <a:gd name="T9" fmla="*/ 24 h 28"/>
                <a:gd name="T10" fmla="*/ 35 w 42"/>
                <a:gd name="T11" fmla="*/ 15 h 28"/>
                <a:gd name="T12" fmla="*/ 41 w 42"/>
                <a:gd name="T13" fmla="*/ 13 h 28"/>
                <a:gd name="T14" fmla="*/ 39 w 42"/>
                <a:gd name="T15" fmla="*/ 7 h 2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 h="28">
                  <a:moveTo>
                    <a:pt x="39" y="7"/>
                  </a:moveTo>
                  <a:cubicBezTo>
                    <a:pt x="39" y="7"/>
                    <a:pt x="39" y="7"/>
                    <a:pt x="39" y="7"/>
                  </a:cubicBezTo>
                  <a:cubicBezTo>
                    <a:pt x="25" y="0"/>
                    <a:pt x="8" y="6"/>
                    <a:pt x="1" y="20"/>
                  </a:cubicBezTo>
                  <a:cubicBezTo>
                    <a:pt x="0" y="23"/>
                    <a:pt x="1" y="25"/>
                    <a:pt x="3" y="27"/>
                  </a:cubicBezTo>
                  <a:cubicBezTo>
                    <a:pt x="6" y="28"/>
                    <a:pt x="8" y="27"/>
                    <a:pt x="10" y="24"/>
                  </a:cubicBezTo>
                  <a:cubicBezTo>
                    <a:pt x="14" y="15"/>
                    <a:pt x="25" y="11"/>
                    <a:pt x="35" y="15"/>
                  </a:cubicBezTo>
                  <a:cubicBezTo>
                    <a:pt x="37" y="16"/>
                    <a:pt x="40" y="15"/>
                    <a:pt x="41" y="13"/>
                  </a:cubicBezTo>
                  <a:cubicBezTo>
                    <a:pt x="42" y="11"/>
                    <a:pt x="41" y="8"/>
                    <a:pt x="39" y="7"/>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grpSp>
      <p:grpSp>
        <p:nvGrpSpPr>
          <p:cNvPr id="456" name="Group 154"/>
          <p:cNvGrpSpPr/>
          <p:nvPr/>
        </p:nvGrpSpPr>
        <p:grpSpPr bwMode="black">
          <a:xfrm>
            <a:off x="8806117" y="5162234"/>
            <a:ext cx="1031397" cy="1014001"/>
            <a:chOff x="2057400" y="2063082"/>
            <a:chExt cx="1338263" cy="1316037"/>
          </a:xfrm>
          <a:solidFill>
            <a:srgbClr val="EB6100"/>
          </a:solidFill>
        </p:grpSpPr>
        <p:sp>
          <p:nvSpPr>
            <p:cNvPr id="457" name="Freeform 139"/>
            <p:cNvSpPr>
              <a:spLocks noEditPoints="1"/>
            </p:cNvSpPr>
            <p:nvPr/>
          </p:nvSpPr>
          <p:spPr bwMode="black">
            <a:xfrm>
              <a:off x="2057400" y="2434557"/>
              <a:ext cx="1338263" cy="633412"/>
            </a:xfrm>
            <a:custGeom>
              <a:avLst/>
              <a:gdLst>
                <a:gd name="T0" fmla="*/ 332 w 357"/>
                <a:gd name="T1" fmla="*/ 0 h 169"/>
                <a:gd name="T2" fmla="*/ 26 w 357"/>
                <a:gd name="T3" fmla="*/ 0 h 169"/>
                <a:gd name="T4" fmla="*/ 0 w 357"/>
                <a:gd name="T5" fmla="*/ 25 h 169"/>
                <a:gd name="T6" fmla="*/ 0 w 357"/>
                <a:gd name="T7" fmla="*/ 144 h 169"/>
                <a:gd name="T8" fmla="*/ 26 w 357"/>
                <a:gd name="T9" fmla="*/ 169 h 169"/>
                <a:gd name="T10" fmla="*/ 70 w 357"/>
                <a:gd name="T11" fmla="*/ 169 h 169"/>
                <a:gd name="T12" fmla="*/ 70 w 357"/>
                <a:gd name="T13" fmla="*/ 90 h 169"/>
                <a:gd name="T14" fmla="*/ 288 w 357"/>
                <a:gd name="T15" fmla="*/ 90 h 169"/>
                <a:gd name="T16" fmla="*/ 288 w 357"/>
                <a:gd name="T17" fmla="*/ 169 h 169"/>
                <a:gd name="T18" fmla="*/ 332 w 357"/>
                <a:gd name="T19" fmla="*/ 169 h 169"/>
                <a:gd name="T20" fmla="*/ 357 w 357"/>
                <a:gd name="T21" fmla="*/ 144 h 169"/>
                <a:gd name="T22" fmla="*/ 357 w 357"/>
                <a:gd name="T23" fmla="*/ 25 h 169"/>
                <a:gd name="T24" fmla="*/ 332 w 357"/>
                <a:gd name="T25" fmla="*/ 0 h 169"/>
                <a:gd name="T26" fmla="*/ 319 w 357"/>
                <a:gd name="T27" fmla="*/ 56 h 169"/>
                <a:gd name="T28" fmla="*/ 308 w 357"/>
                <a:gd name="T29" fmla="*/ 45 h 169"/>
                <a:gd name="T30" fmla="*/ 319 w 357"/>
                <a:gd name="T31" fmla="*/ 34 h 169"/>
                <a:gd name="T32" fmla="*/ 330 w 357"/>
                <a:gd name="T33" fmla="*/ 45 h 169"/>
                <a:gd name="T34" fmla="*/ 319 w 357"/>
                <a:gd name="T35" fmla="*/ 56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57" h="169">
                  <a:moveTo>
                    <a:pt x="332" y="0"/>
                  </a:moveTo>
                  <a:cubicBezTo>
                    <a:pt x="26" y="0"/>
                    <a:pt x="26" y="0"/>
                    <a:pt x="26" y="0"/>
                  </a:cubicBezTo>
                  <a:cubicBezTo>
                    <a:pt x="12" y="0"/>
                    <a:pt x="0" y="11"/>
                    <a:pt x="0" y="25"/>
                  </a:cubicBezTo>
                  <a:cubicBezTo>
                    <a:pt x="0" y="144"/>
                    <a:pt x="0" y="144"/>
                    <a:pt x="0" y="144"/>
                  </a:cubicBezTo>
                  <a:cubicBezTo>
                    <a:pt x="0" y="158"/>
                    <a:pt x="12" y="169"/>
                    <a:pt x="26" y="169"/>
                  </a:cubicBezTo>
                  <a:cubicBezTo>
                    <a:pt x="70" y="169"/>
                    <a:pt x="70" y="169"/>
                    <a:pt x="70" y="169"/>
                  </a:cubicBezTo>
                  <a:cubicBezTo>
                    <a:pt x="70" y="90"/>
                    <a:pt x="70" y="90"/>
                    <a:pt x="70" y="90"/>
                  </a:cubicBezTo>
                  <a:cubicBezTo>
                    <a:pt x="288" y="90"/>
                    <a:pt x="288" y="90"/>
                    <a:pt x="288" y="90"/>
                  </a:cubicBezTo>
                  <a:cubicBezTo>
                    <a:pt x="288" y="169"/>
                    <a:pt x="288" y="169"/>
                    <a:pt x="288" y="169"/>
                  </a:cubicBezTo>
                  <a:cubicBezTo>
                    <a:pt x="332" y="169"/>
                    <a:pt x="332" y="169"/>
                    <a:pt x="332" y="169"/>
                  </a:cubicBezTo>
                  <a:cubicBezTo>
                    <a:pt x="346" y="169"/>
                    <a:pt x="357" y="158"/>
                    <a:pt x="357" y="144"/>
                  </a:cubicBezTo>
                  <a:cubicBezTo>
                    <a:pt x="357" y="25"/>
                    <a:pt x="357" y="25"/>
                    <a:pt x="357" y="25"/>
                  </a:cubicBezTo>
                  <a:cubicBezTo>
                    <a:pt x="357" y="11"/>
                    <a:pt x="346" y="0"/>
                    <a:pt x="332" y="0"/>
                  </a:cubicBezTo>
                  <a:close/>
                  <a:moveTo>
                    <a:pt x="319" y="56"/>
                  </a:moveTo>
                  <a:cubicBezTo>
                    <a:pt x="313" y="56"/>
                    <a:pt x="308" y="51"/>
                    <a:pt x="308" y="45"/>
                  </a:cubicBezTo>
                  <a:cubicBezTo>
                    <a:pt x="308" y="39"/>
                    <a:pt x="313" y="34"/>
                    <a:pt x="319" y="34"/>
                  </a:cubicBezTo>
                  <a:cubicBezTo>
                    <a:pt x="325" y="34"/>
                    <a:pt x="330" y="39"/>
                    <a:pt x="330" y="45"/>
                  </a:cubicBezTo>
                  <a:cubicBezTo>
                    <a:pt x="330" y="51"/>
                    <a:pt x="325" y="56"/>
                    <a:pt x="319" y="56"/>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458" name="Freeform 140"/>
            <p:cNvSpPr>
              <a:spLocks noEditPoints="1"/>
            </p:cNvSpPr>
            <p:nvPr/>
          </p:nvSpPr>
          <p:spPr bwMode="black">
            <a:xfrm>
              <a:off x="2379663" y="2756819"/>
              <a:ext cx="693738" cy="622300"/>
            </a:xfrm>
            <a:custGeom>
              <a:avLst/>
              <a:gdLst>
                <a:gd name="T0" fmla="*/ 0 w 185"/>
                <a:gd name="T1" fmla="*/ 0 h 166"/>
                <a:gd name="T2" fmla="*/ 0 w 185"/>
                <a:gd name="T3" fmla="*/ 126 h 166"/>
                <a:gd name="T4" fmla="*/ 41 w 185"/>
                <a:gd name="T5" fmla="*/ 166 h 166"/>
                <a:gd name="T6" fmla="*/ 185 w 185"/>
                <a:gd name="T7" fmla="*/ 166 h 166"/>
                <a:gd name="T8" fmla="*/ 185 w 185"/>
                <a:gd name="T9" fmla="*/ 0 h 166"/>
                <a:gd name="T10" fmla="*/ 0 w 185"/>
                <a:gd name="T11" fmla="*/ 0 h 166"/>
                <a:gd name="T12" fmla="*/ 162 w 185"/>
                <a:gd name="T13" fmla="*/ 144 h 166"/>
                <a:gd name="T14" fmla="*/ 69 w 185"/>
                <a:gd name="T15" fmla="*/ 144 h 166"/>
                <a:gd name="T16" fmla="*/ 69 w 185"/>
                <a:gd name="T17" fmla="*/ 116 h 166"/>
                <a:gd name="T18" fmla="*/ 51 w 185"/>
                <a:gd name="T19" fmla="*/ 98 h 166"/>
                <a:gd name="T20" fmla="*/ 23 w 185"/>
                <a:gd name="T21" fmla="*/ 98 h 166"/>
                <a:gd name="T22" fmla="*/ 23 w 185"/>
                <a:gd name="T23" fmla="*/ 4 h 166"/>
                <a:gd name="T24" fmla="*/ 162 w 185"/>
                <a:gd name="T25" fmla="*/ 4 h 166"/>
                <a:gd name="T26" fmla="*/ 162 w 185"/>
                <a:gd name="T27" fmla="*/ 144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5" h="166">
                  <a:moveTo>
                    <a:pt x="0" y="0"/>
                  </a:moveTo>
                  <a:cubicBezTo>
                    <a:pt x="0" y="126"/>
                    <a:pt x="0" y="126"/>
                    <a:pt x="0" y="126"/>
                  </a:cubicBezTo>
                  <a:cubicBezTo>
                    <a:pt x="41" y="166"/>
                    <a:pt x="41" y="166"/>
                    <a:pt x="41" y="166"/>
                  </a:cubicBezTo>
                  <a:cubicBezTo>
                    <a:pt x="185" y="166"/>
                    <a:pt x="185" y="166"/>
                    <a:pt x="185" y="166"/>
                  </a:cubicBezTo>
                  <a:cubicBezTo>
                    <a:pt x="185" y="0"/>
                    <a:pt x="185" y="0"/>
                    <a:pt x="185" y="0"/>
                  </a:cubicBezTo>
                  <a:lnTo>
                    <a:pt x="0" y="0"/>
                  </a:lnTo>
                  <a:close/>
                  <a:moveTo>
                    <a:pt x="162" y="144"/>
                  </a:moveTo>
                  <a:cubicBezTo>
                    <a:pt x="154" y="144"/>
                    <a:pt x="77" y="144"/>
                    <a:pt x="69" y="144"/>
                  </a:cubicBezTo>
                  <a:cubicBezTo>
                    <a:pt x="69" y="138"/>
                    <a:pt x="69" y="116"/>
                    <a:pt x="69" y="116"/>
                  </a:cubicBezTo>
                  <a:cubicBezTo>
                    <a:pt x="69" y="104"/>
                    <a:pt x="63" y="98"/>
                    <a:pt x="51" y="98"/>
                  </a:cubicBezTo>
                  <a:cubicBezTo>
                    <a:pt x="51" y="98"/>
                    <a:pt x="29" y="98"/>
                    <a:pt x="23" y="98"/>
                  </a:cubicBezTo>
                  <a:cubicBezTo>
                    <a:pt x="23" y="90"/>
                    <a:pt x="23" y="4"/>
                    <a:pt x="23" y="4"/>
                  </a:cubicBezTo>
                  <a:cubicBezTo>
                    <a:pt x="162" y="4"/>
                    <a:pt x="162" y="4"/>
                    <a:pt x="162" y="4"/>
                  </a:cubicBezTo>
                  <a:cubicBezTo>
                    <a:pt x="162" y="4"/>
                    <a:pt x="162" y="135"/>
                    <a:pt x="162" y="144"/>
                  </a:cubicBez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459" name="Rectangle 141"/>
            <p:cNvSpPr>
              <a:spLocks noChangeArrowheads="1"/>
            </p:cNvSpPr>
            <p:nvPr/>
          </p:nvSpPr>
          <p:spPr bwMode="black">
            <a:xfrm>
              <a:off x="2538413" y="2858419"/>
              <a:ext cx="396875" cy="52387"/>
            </a:xfrm>
            <a:prstGeom prst="rect">
              <a:avLst/>
            </a:prstGeom>
            <a:grpFill/>
            <a:ln w="9525">
              <a:noFill/>
              <a:miter lim="800000"/>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460" name="Rectangle 142"/>
            <p:cNvSpPr>
              <a:spLocks noChangeArrowheads="1"/>
            </p:cNvSpPr>
            <p:nvPr/>
          </p:nvSpPr>
          <p:spPr bwMode="black">
            <a:xfrm>
              <a:off x="2538413" y="2996532"/>
              <a:ext cx="396875" cy="52387"/>
            </a:xfrm>
            <a:prstGeom prst="rect">
              <a:avLst/>
            </a:prstGeom>
            <a:grpFill/>
            <a:ln w="9525">
              <a:noFill/>
              <a:miter lim="800000"/>
              <a:headEnd/>
              <a:tailEnd/>
            </a:ln>
            <a:extLst/>
          </p:spPr>
          <p:txBody>
            <a:bodyPr vert="horz" wrap="square" lIns="91440" tIns="45720" rIns="91440" bIns="45720" numCol="1" anchor="t" anchorCtr="0" compatLnSpc="1">
              <a:prstTxWarp prst="textNoShape">
                <a:avLst/>
              </a:prstTxWarp>
            </a:bodyPr>
            <a:lstStyle/>
            <a:p>
              <a:endParaRPr lang="en-US" sz="1600"/>
            </a:p>
          </p:txBody>
        </p:sp>
        <p:sp>
          <p:nvSpPr>
            <p:cNvPr id="461" name="Freeform 143"/>
            <p:cNvSpPr>
              <a:spLocks/>
            </p:cNvSpPr>
            <p:nvPr/>
          </p:nvSpPr>
          <p:spPr bwMode="black">
            <a:xfrm>
              <a:off x="2320925" y="2063082"/>
              <a:ext cx="815975" cy="311150"/>
            </a:xfrm>
            <a:custGeom>
              <a:avLst/>
              <a:gdLst>
                <a:gd name="T0" fmla="*/ 0 w 218"/>
                <a:gd name="T1" fmla="*/ 83 h 83"/>
                <a:gd name="T2" fmla="*/ 0 w 218"/>
                <a:gd name="T3" fmla="*/ 13 h 83"/>
                <a:gd name="T4" fmla="*/ 12 w 218"/>
                <a:gd name="T5" fmla="*/ 0 h 83"/>
                <a:gd name="T6" fmla="*/ 205 w 218"/>
                <a:gd name="T7" fmla="*/ 0 h 83"/>
                <a:gd name="T8" fmla="*/ 218 w 218"/>
                <a:gd name="T9" fmla="*/ 13 h 83"/>
                <a:gd name="T10" fmla="*/ 218 w 218"/>
                <a:gd name="T11" fmla="*/ 83 h 83"/>
                <a:gd name="T12" fmla="*/ 0 w 218"/>
                <a:gd name="T13" fmla="*/ 83 h 83"/>
              </a:gdLst>
              <a:ahLst/>
              <a:cxnLst>
                <a:cxn ang="0">
                  <a:pos x="T0" y="T1"/>
                </a:cxn>
                <a:cxn ang="0">
                  <a:pos x="T2" y="T3"/>
                </a:cxn>
                <a:cxn ang="0">
                  <a:pos x="T4" y="T5"/>
                </a:cxn>
                <a:cxn ang="0">
                  <a:pos x="T6" y="T7"/>
                </a:cxn>
                <a:cxn ang="0">
                  <a:pos x="T8" y="T9"/>
                </a:cxn>
                <a:cxn ang="0">
                  <a:pos x="T10" y="T11"/>
                </a:cxn>
                <a:cxn ang="0">
                  <a:pos x="T12" y="T13"/>
                </a:cxn>
              </a:cxnLst>
              <a:rect l="0" t="0" r="r" b="b"/>
              <a:pathLst>
                <a:path w="218" h="83">
                  <a:moveTo>
                    <a:pt x="0" y="83"/>
                  </a:moveTo>
                  <a:cubicBezTo>
                    <a:pt x="0" y="13"/>
                    <a:pt x="0" y="13"/>
                    <a:pt x="0" y="13"/>
                  </a:cubicBezTo>
                  <a:cubicBezTo>
                    <a:pt x="0" y="6"/>
                    <a:pt x="5" y="0"/>
                    <a:pt x="12" y="0"/>
                  </a:cubicBezTo>
                  <a:cubicBezTo>
                    <a:pt x="205" y="0"/>
                    <a:pt x="205" y="0"/>
                    <a:pt x="205" y="0"/>
                  </a:cubicBezTo>
                  <a:cubicBezTo>
                    <a:pt x="212" y="0"/>
                    <a:pt x="218" y="6"/>
                    <a:pt x="218" y="13"/>
                  </a:cubicBezTo>
                  <a:cubicBezTo>
                    <a:pt x="218" y="83"/>
                    <a:pt x="218" y="83"/>
                    <a:pt x="218" y="83"/>
                  </a:cubicBezTo>
                  <a:lnTo>
                    <a:pt x="0" y="83"/>
                  </a:lnTo>
                  <a:close/>
                </a:path>
              </a:pathLst>
            </a:custGeom>
            <a:grpFill/>
            <a:ln w="9525">
              <a:noFill/>
              <a:round/>
              <a:headEnd/>
              <a:tailEnd/>
            </a:ln>
            <a:extLst/>
          </p:spPr>
          <p:txBody>
            <a:bodyPr vert="horz" wrap="square" lIns="91440" tIns="45720" rIns="91440" bIns="45720" numCol="1" anchor="t" anchorCtr="0" compatLnSpc="1">
              <a:prstTxWarp prst="textNoShape">
                <a:avLst/>
              </a:prstTxWarp>
            </a:bodyPr>
            <a:lstStyle/>
            <a:p>
              <a:endParaRPr lang="en-US" sz="1600"/>
            </a:p>
          </p:txBody>
        </p:sp>
      </p:grpSp>
      <p:sp>
        <p:nvSpPr>
          <p:cNvPr id="462" name="Freeform 156"/>
          <p:cNvSpPr>
            <a:spLocks noEditPoints="1"/>
          </p:cNvSpPr>
          <p:nvPr/>
        </p:nvSpPr>
        <p:spPr bwMode="black">
          <a:xfrm>
            <a:off x="10691756" y="5166217"/>
            <a:ext cx="1040716" cy="1006383"/>
          </a:xfrm>
          <a:custGeom>
            <a:avLst/>
            <a:gdLst>
              <a:gd name="T0" fmla="*/ 1291 w 1453"/>
              <a:gd name="T1" fmla="*/ 807 h 1407"/>
              <a:gd name="T2" fmla="*/ 867 w 1453"/>
              <a:gd name="T3" fmla="*/ 807 h 1407"/>
              <a:gd name="T4" fmla="*/ 1033 w 1453"/>
              <a:gd name="T5" fmla="*/ 1198 h 1407"/>
              <a:gd name="T6" fmla="*/ 1291 w 1453"/>
              <a:gd name="T7" fmla="*/ 807 h 1407"/>
              <a:gd name="T8" fmla="*/ 704 w 1453"/>
              <a:gd name="T9" fmla="*/ 0 h 1407"/>
              <a:gd name="T10" fmla="*/ 1405 w 1453"/>
              <a:gd name="T11" fmla="*/ 651 h 1407"/>
              <a:gd name="T12" fmla="*/ 1453 w 1453"/>
              <a:gd name="T13" fmla="*/ 651 h 1407"/>
              <a:gd name="T14" fmla="*/ 1453 w 1453"/>
              <a:gd name="T15" fmla="*/ 729 h 1407"/>
              <a:gd name="T16" fmla="*/ 953 w 1453"/>
              <a:gd name="T17" fmla="*/ 1407 h 1407"/>
              <a:gd name="T18" fmla="*/ 935 w 1453"/>
              <a:gd name="T19" fmla="*/ 1366 h 1407"/>
              <a:gd name="T20" fmla="*/ 704 w 1453"/>
              <a:gd name="T21" fmla="*/ 1407 h 1407"/>
              <a:gd name="T22" fmla="*/ 0 w 1453"/>
              <a:gd name="T23" fmla="*/ 703 h 1407"/>
              <a:gd name="T24" fmla="*/ 704 w 1453"/>
              <a:gd name="T25" fmla="*/ 0 h 1407"/>
              <a:gd name="T26" fmla="*/ 1249 w 1453"/>
              <a:gd name="T27" fmla="*/ 651 h 1407"/>
              <a:gd name="T28" fmla="*/ 704 w 1453"/>
              <a:gd name="T29" fmla="*/ 156 h 1407"/>
              <a:gd name="T30" fmla="*/ 156 w 1453"/>
              <a:gd name="T31" fmla="*/ 703 h 1407"/>
              <a:gd name="T32" fmla="*/ 704 w 1453"/>
              <a:gd name="T33" fmla="*/ 1251 h 1407"/>
              <a:gd name="T34" fmla="*/ 875 w 1453"/>
              <a:gd name="T35" fmla="*/ 1224 h 1407"/>
              <a:gd name="T36" fmla="*/ 631 w 1453"/>
              <a:gd name="T37" fmla="*/ 651 h 1407"/>
              <a:gd name="T38" fmla="*/ 1249 w 1453"/>
              <a:gd name="T39" fmla="*/ 651 h 14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453" h="1407">
                <a:moveTo>
                  <a:pt x="1291" y="807"/>
                </a:moveTo>
                <a:cubicBezTo>
                  <a:pt x="867" y="807"/>
                  <a:pt x="867" y="807"/>
                  <a:pt x="867" y="807"/>
                </a:cubicBezTo>
                <a:cubicBezTo>
                  <a:pt x="1033" y="1198"/>
                  <a:pt x="1033" y="1198"/>
                  <a:pt x="1033" y="1198"/>
                </a:cubicBezTo>
                <a:cubicBezTo>
                  <a:pt x="1170" y="1114"/>
                  <a:pt x="1268" y="973"/>
                  <a:pt x="1291" y="807"/>
                </a:cubicBezTo>
                <a:close/>
                <a:moveTo>
                  <a:pt x="704" y="0"/>
                </a:moveTo>
                <a:cubicBezTo>
                  <a:pt x="1075" y="0"/>
                  <a:pt x="1379" y="287"/>
                  <a:pt x="1405" y="651"/>
                </a:cubicBezTo>
                <a:cubicBezTo>
                  <a:pt x="1453" y="651"/>
                  <a:pt x="1453" y="651"/>
                  <a:pt x="1453" y="651"/>
                </a:cubicBezTo>
                <a:cubicBezTo>
                  <a:pt x="1453" y="729"/>
                  <a:pt x="1453" y="729"/>
                  <a:pt x="1453" y="729"/>
                </a:cubicBezTo>
                <a:cubicBezTo>
                  <a:pt x="1453" y="1070"/>
                  <a:pt x="1245" y="1283"/>
                  <a:pt x="953" y="1407"/>
                </a:cubicBezTo>
                <a:cubicBezTo>
                  <a:pt x="935" y="1366"/>
                  <a:pt x="935" y="1366"/>
                  <a:pt x="935" y="1366"/>
                </a:cubicBezTo>
                <a:cubicBezTo>
                  <a:pt x="864" y="1392"/>
                  <a:pt x="792" y="1407"/>
                  <a:pt x="704" y="1407"/>
                </a:cubicBezTo>
                <a:cubicBezTo>
                  <a:pt x="315" y="1407"/>
                  <a:pt x="0" y="1092"/>
                  <a:pt x="0" y="703"/>
                </a:cubicBezTo>
                <a:cubicBezTo>
                  <a:pt x="0" y="315"/>
                  <a:pt x="315" y="0"/>
                  <a:pt x="704" y="0"/>
                </a:cubicBezTo>
                <a:close/>
                <a:moveTo>
                  <a:pt x="1249" y="651"/>
                </a:moveTo>
                <a:cubicBezTo>
                  <a:pt x="1223" y="373"/>
                  <a:pt x="989" y="156"/>
                  <a:pt x="704" y="156"/>
                </a:cubicBezTo>
                <a:cubicBezTo>
                  <a:pt x="401" y="156"/>
                  <a:pt x="156" y="401"/>
                  <a:pt x="156" y="703"/>
                </a:cubicBezTo>
                <a:cubicBezTo>
                  <a:pt x="156" y="1006"/>
                  <a:pt x="401" y="1251"/>
                  <a:pt x="704" y="1251"/>
                </a:cubicBezTo>
                <a:cubicBezTo>
                  <a:pt x="763" y="1251"/>
                  <a:pt x="821" y="1242"/>
                  <a:pt x="875" y="1224"/>
                </a:cubicBezTo>
                <a:cubicBezTo>
                  <a:pt x="631" y="651"/>
                  <a:pt x="631" y="651"/>
                  <a:pt x="631" y="651"/>
                </a:cubicBezTo>
                <a:cubicBezTo>
                  <a:pt x="1249" y="651"/>
                  <a:pt x="1249" y="651"/>
                  <a:pt x="1249" y="651"/>
                </a:cubicBezTo>
                <a:close/>
              </a:path>
            </a:pathLst>
          </a:custGeom>
          <a:solidFill>
            <a:srgbClr val="EB6100"/>
          </a:solidFill>
          <a:ln>
            <a:noFill/>
          </a:ln>
          <a:extLst/>
        </p:spPr>
        <p:txBody>
          <a:bodyPr vert="horz" wrap="square" lIns="82305" tIns="41153" rIns="82305" bIns="41153" numCol="1" anchor="t" anchorCtr="0" compatLnSpc="1">
            <a:prstTxWarp prst="textNoShape">
              <a:avLst/>
            </a:prstTxWarp>
          </a:bodyPr>
          <a:lstStyle/>
          <a:p>
            <a:endParaRPr lang="en-US" sz="1600"/>
          </a:p>
        </p:txBody>
      </p:sp>
      <p:pic>
        <p:nvPicPr>
          <p:cNvPr id="463" name="図 46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66115" y="3192062"/>
            <a:ext cx="1140089" cy="1140089"/>
          </a:xfrm>
          <a:prstGeom prst="rect">
            <a:avLst/>
          </a:prstGeom>
        </p:spPr>
      </p:pic>
    </p:spTree>
    <p:extLst>
      <p:ext uri="{BB962C8B-B14F-4D97-AF65-F5344CB8AC3E}">
        <p14:creationId xmlns:p14="http://schemas.microsoft.com/office/powerpoint/2010/main" val="4252703532"/>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bwMode="white">
          <a:xfrm>
            <a:off x="712" y="914400"/>
            <a:ext cx="12188114" cy="5943601"/>
          </a:xfrm>
          <a:prstGeom prst="rect">
            <a:avLst/>
          </a:prstGeom>
          <a:solidFill>
            <a:schemeClr val="tx1"/>
          </a:solidFill>
          <a:ln>
            <a:noFill/>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1400" dirty="0">
              <a:gradFill>
                <a:gsLst>
                  <a:gs pos="0">
                    <a:srgbClr val="FFFFFF"/>
                  </a:gs>
                  <a:gs pos="100000">
                    <a:srgbClr val="FFFFFF"/>
                  </a:gs>
                </a:gsLst>
                <a:lin ang="5400000" scaled="0"/>
              </a:gradFill>
            </a:endParaRPr>
          </a:p>
        </p:txBody>
      </p:sp>
      <p:sp>
        <p:nvSpPr>
          <p:cNvPr id="116" name="TextBox 3"/>
          <p:cNvSpPr txBox="1"/>
          <p:nvPr/>
        </p:nvSpPr>
        <p:spPr bwMode="black">
          <a:xfrm>
            <a:off x="292491" y="2506176"/>
            <a:ext cx="1945398" cy="184666"/>
          </a:xfrm>
          <a:prstGeom prst="rect">
            <a:avLst/>
          </a:prstGeom>
          <a:noFill/>
        </p:spPr>
        <p:txBody>
          <a:bodyPr wrap="square" lIns="82305" tIns="0" rIns="0" bIns="0" rtlCol="0">
            <a:spAutoFit/>
          </a:bodyPr>
          <a:lstStyle/>
          <a:p>
            <a:r>
              <a:rPr lang="en-US" sz="1200" dirty="0">
                <a:solidFill>
                  <a:srgbClr val="EB6100"/>
                </a:solidFill>
                <a:latin typeface="Segoe" pitchFamily="34" charset="0"/>
              </a:rPr>
              <a:t>Agenda/Plan</a:t>
            </a:r>
          </a:p>
        </p:txBody>
      </p:sp>
      <p:sp>
        <p:nvSpPr>
          <p:cNvPr id="117" name="TextBox 4"/>
          <p:cNvSpPr txBox="1"/>
          <p:nvPr/>
        </p:nvSpPr>
        <p:spPr bwMode="black">
          <a:xfrm>
            <a:off x="1932582" y="2506176"/>
            <a:ext cx="733622" cy="184666"/>
          </a:xfrm>
          <a:prstGeom prst="rect">
            <a:avLst/>
          </a:prstGeom>
          <a:noFill/>
        </p:spPr>
        <p:txBody>
          <a:bodyPr wrap="square" lIns="82305" tIns="0" rIns="0" bIns="0" rtlCol="0">
            <a:spAutoFit/>
          </a:bodyPr>
          <a:lstStyle/>
          <a:p>
            <a:r>
              <a:rPr lang="en-US" sz="1200" dirty="0">
                <a:solidFill>
                  <a:srgbClr val="EB6100"/>
                </a:solidFill>
                <a:latin typeface="Segoe" pitchFamily="34" charset="0"/>
              </a:rPr>
              <a:t>Hire</a:t>
            </a:r>
          </a:p>
        </p:txBody>
      </p:sp>
      <p:sp>
        <p:nvSpPr>
          <p:cNvPr id="118" name="TextBox 7"/>
          <p:cNvSpPr txBox="1"/>
          <p:nvPr/>
        </p:nvSpPr>
        <p:spPr bwMode="black">
          <a:xfrm>
            <a:off x="3390583" y="2507000"/>
            <a:ext cx="1384268" cy="184666"/>
          </a:xfrm>
          <a:prstGeom prst="rect">
            <a:avLst/>
          </a:prstGeom>
          <a:noFill/>
        </p:spPr>
        <p:txBody>
          <a:bodyPr wrap="square" lIns="82305" tIns="0" rIns="0" bIns="0" rtlCol="0">
            <a:spAutoFit/>
          </a:bodyPr>
          <a:lstStyle/>
          <a:p>
            <a:r>
              <a:rPr lang="en-US" sz="1200" dirty="0">
                <a:solidFill>
                  <a:srgbClr val="EB6100"/>
                </a:solidFill>
                <a:latin typeface="Segoe" pitchFamily="34" charset="0"/>
              </a:rPr>
              <a:t>Checklist</a:t>
            </a:r>
          </a:p>
        </p:txBody>
      </p:sp>
      <p:sp>
        <p:nvSpPr>
          <p:cNvPr id="119" name="TextBox 8"/>
          <p:cNvSpPr txBox="1"/>
          <p:nvPr/>
        </p:nvSpPr>
        <p:spPr bwMode="black">
          <a:xfrm>
            <a:off x="4959218" y="2506176"/>
            <a:ext cx="2298613" cy="184666"/>
          </a:xfrm>
          <a:prstGeom prst="rect">
            <a:avLst/>
          </a:prstGeom>
          <a:noFill/>
        </p:spPr>
        <p:txBody>
          <a:bodyPr wrap="square" lIns="82305" tIns="0" rIns="0" bIns="0" rtlCol="0">
            <a:spAutoFit/>
          </a:bodyPr>
          <a:lstStyle/>
          <a:p>
            <a:r>
              <a:rPr lang="en-US" sz="1200" dirty="0">
                <a:solidFill>
                  <a:srgbClr val="EB6100"/>
                </a:solidFill>
                <a:latin typeface="Segoe" pitchFamily="34" charset="0"/>
              </a:rPr>
              <a:t>Transition Roles</a:t>
            </a:r>
          </a:p>
        </p:txBody>
      </p:sp>
      <p:sp>
        <p:nvSpPr>
          <p:cNvPr id="120" name="TextBox 10"/>
          <p:cNvSpPr txBox="1"/>
          <p:nvPr/>
        </p:nvSpPr>
        <p:spPr bwMode="black">
          <a:xfrm>
            <a:off x="8275155" y="2506176"/>
            <a:ext cx="1947760" cy="184666"/>
          </a:xfrm>
          <a:prstGeom prst="rect">
            <a:avLst/>
          </a:prstGeom>
          <a:noFill/>
        </p:spPr>
        <p:txBody>
          <a:bodyPr wrap="square" lIns="82305" tIns="0" rIns="0" bIns="0" rtlCol="0">
            <a:spAutoFit/>
          </a:bodyPr>
          <a:lstStyle/>
          <a:p>
            <a:r>
              <a:rPr lang="en-US" sz="1200" dirty="0">
                <a:solidFill>
                  <a:srgbClr val="EB6100"/>
                </a:solidFill>
                <a:latin typeface="Segoe" pitchFamily="34" charset="0"/>
              </a:rPr>
              <a:t>Organization</a:t>
            </a:r>
          </a:p>
        </p:txBody>
      </p:sp>
      <p:sp>
        <p:nvSpPr>
          <p:cNvPr id="123" name="TextBox 11"/>
          <p:cNvSpPr txBox="1"/>
          <p:nvPr/>
        </p:nvSpPr>
        <p:spPr bwMode="black">
          <a:xfrm>
            <a:off x="9920203" y="2465591"/>
            <a:ext cx="1709134" cy="184666"/>
          </a:xfrm>
          <a:prstGeom prst="rect">
            <a:avLst/>
          </a:prstGeom>
          <a:noFill/>
        </p:spPr>
        <p:txBody>
          <a:bodyPr wrap="square" lIns="82305" tIns="0" rIns="0" bIns="0" rtlCol="0">
            <a:spAutoFit/>
          </a:bodyPr>
          <a:lstStyle/>
          <a:p>
            <a:r>
              <a:rPr lang="en-US" sz="1200" dirty="0">
                <a:solidFill>
                  <a:srgbClr val="EB6100"/>
                </a:solidFill>
                <a:latin typeface="Segoe" pitchFamily="34" charset="0"/>
              </a:rPr>
              <a:t>Moving Up</a:t>
            </a:r>
          </a:p>
        </p:txBody>
      </p:sp>
      <p:sp>
        <p:nvSpPr>
          <p:cNvPr id="124" name="TextBox 20"/>
          <p:cNvSpPr txBox="1"/>
          <p:nvPr/>
        </p:nvSpPr>
        <p:spPr bwMode="black">
          <a:xfrm>
            <a:off x="6825298" y="2515893"/>
            <a:ext cx="813294" cy="184666"/>
          </a:xfrm>
          <a:prstGeom prst="rect">
            <a:avLst/>
          </a:prstGeom>
          <a:noFill/>
        </p:spPr>
        <p:txBody>
          <a:bodyPr wrap="square" lIns="82305" tIns="0" rIns="0" bIns="0" rtlCol="0">
            <a:spAutoFit/>
          </a:bodyPr>
          <a:lstStyle/>
          <a:p>
            <a:r>
              <a:rPr lang="en-US" sz="1200" dirty="0">
                <a:solidFill>
                  <a:srgbClr val="EB6100"/>
                </a:solidFill>
                <a:latin typeface="Segoe" pitchFamily="34" charset="0"/>
              </a:rPr>
              <a:t>Love</a:t>
            </a:r>
          </a:p>
        </p:txBody>
      </p:sp>
      <p:sp>
        <p:nvSpPr>
          <p:cNvPr id="125" name="Freeform 18"/>
          <p:cNvSpPr>
            <a:spLocks noEditPoints="1"/>
          </p:cNvSpPr>
          <p:nvPr/>
        </p:nvSpPr>
        <p:spPr bwMode="black">
          <a:xfrm>
            <a:off x="3984705" y="1333811"/>
            <a:ext cx="927696" cy="1131780"/>
          </a:xfrm>
          <a:custGeom>
            <a:avLst/>
            <a:gdLst>
              <a:gd name="T0" fmla="*/ 129 w 246"/>
              <a:gd name="T1" fmla="*/ 192 h 300"/>
              <a:gd name="T2" fmla="*/ 43 w 246"/>
              <a:gd name="T3" fmla="*/ 202 h 300"/>
              <a:gd name="T4" fmla="*/ 129 w 246"/>
              <a:gd name="T5" fmla="*/ 126 h 300"/>
              <a:gd name="T6" fmla="*/ 43 w 246"/>
              <a:gd name="T7" fmla="*/ 135 h 300"/>
              <a:gd name="T8" fmla="*/ 129 w 246"/>
              <a:gd name="T9" fmla="*/ 126 h 300"/>
              <a:gd name="T10" fmla="*/ 215 w 246"/>
              <a:gd name="T11" fmla="*/ 101 h 300"/>
              <a:gd name="T12" fmla="*/ 219 w 246"/>
              <a:gd name="T13" fmla="*/ 90 h 300"/>
              <a:gd name="T14" fmla="*/ 208 w 246"/>
              <a:gd name="T15" fmla="*/ 111 h 300"/>
              <a:gd name="T16" fmla="*/ 43 w 246"/>
              <a:gd name="T17" fmla="*/ 92 h 300"/>
              <a:gd name="T18" fmla="*/ 117 w 246"/>
              <a:gd name="T19" fmla="*/ 102 h 300"/>
              <a:gd name="T20" fmla="*/ 43 w 246"/>
              <a:gd name="T21" fmla="*/ 235 h 300"/>
              <a:gd name="T22" fmla="*/ 117 w 246"/>
              <a:gd name="T23" fmla="*/ 226 h 300"/>
              <a:gd name="T24" fmla="*/ 43 w 246"/>
              <a:gd name="T25" fmla="*/ 235 h 300"/>
              <a:gd name="T26" fmla="*/ 11 w 246"/>
              <a:gd name="T27" fmla="*/ 287 h 300"/>
              <a:gd name="T28" fmla="*/ 35 w 246"/>
              <a:gd name="T29" fmla="*/ 36 h 300"/>
              <a:gd name="T30" fmla="*/ 0 w 246"/>
              <a:gd name="T31" fmla="*/ 22 h 300"/>
              <a:gd name="T32" fmla="*/ 219 w 246"/>
              <a:gd name="T33" fmla="*/ 300 h 300"/>
              <a:gd name="T34" fmla="*/ 208 w 246"/>
              <a:gd name="T35" fmla="*/ 173 h 300"/>
              <a:gd name="T36" fmla="*/ 117 w 246"/>
              <a:gd name="T37" fmla="*/ 159 h 300"/>
              <a:gd name="T38" fmla="*/ 43 w 246"/>
              <a:gd name="T39" fmla="*/ 169 h 300"/>
              <a:gd name="T40" fmla="*/ 117 w 246"/>
              <a:gd name="T41" fmla="*/ 159 h 300"/>
              <a:gd name="T42" fmla="*/ 57 w 246"/>
              <a:gd name="T43" fmla="*/ 22 h 300"/>
              <a:gd name="T44" fmla="*/ 86 w 246"/>
              <a:gd name="T45" fmla="*/ 20 h 300"/>
              <a:gd name="T46" fmla="*/ 110 w 246"/>
              <a:gd name="T47" fmla="*/ 0 h 300"/>
              <a:gd name="T48" fmla="*/ 133 w 246"/>
              <a:gd name="T49" fmla="*/ 20 h 300"/>
              <a:gd name="T50" fmla="*/ 162 w 246"/>
              <a:gd name="T51" fmla="*/ 22 h 300"/>
              <a:gd name="T52" fmla="*/ 179 w 246"/>
              <a:gd name="T53" fmla="*/ 43 h 300"/>
              <a:gd name="T54" fmla="*/ 41 w 246"/>
              <a:gd name="T55" fmla="*/ 36 h 300"/>
              <a:gd name="T56" fmla="*/ 110 w 246"/>
              <a:gd name="T57" fmla="*/ 20 h 300"/>
              <a:gd name="T58" fmla="*/ 110 w 246"/>
              <a:gd name="T59" fmla="*/ 11 h 300"/>
              <a:gd name="T60" fmla="*/ 190 w 246"/>
              <a:gd name="T61" fmla="*/ 269 h 300"/>
              <a:gd name="T62" fmla="*/ 29 w 246"/>
              <a:gd name="T63" fmla="*/ 59 h 300"/>
              <a:gd name="T64" fmla="*/ 190 w 246"/>
              <a:gd name="T65" fmla="*/ 71 h 300"/>
              <a:gd name="T66" fmla="*/ 200 w 246"/>
              <a:gd name="T67" fmla="*/ 49 h 300"/>
              <a:gd name="T68" fmla="*/ 19 w 246"/>
              <a:gd name="T69" fmla="*/ 278 h 300"/>
              <a:gd name="T70" fmla="*/ 200 w 246"/>
              <a:gd name="T71" fmla="*/ 185 h 300"/>
              <a:gd name="T72" fmla="*/ 190 w 246"/>
              <a:gd name="T73" fmla="*/ 269 h 300"/>
              <a:gd name="T74" fmla="*/ 190 w 246"/>
              <a:gd name="T75" fmla="*/ 133 h 300"/>
              <a:gd name="T76" fmla="*/ 200 w 246"/>
              <a:gd name="T77" fmla="*/ 124 h 300"/>
              <a:gd name="T78" fmla="*/ 215 w 246"/>
              <a:gd name="T79" fmla="*/ 35 h 300"/>
              <a:gd name="T80" fmla="*/ 219 w 246"/>
              <a:gd name="T81" fmla="*/ 22 h 300"/>
              <a:gd name="T82" fmla="*/ 184 w 246"/>
              <a:gd name="T83" fmla="*/ 36 h 300"/>
              <a:gd name="T84" fmla="*/ 208 w 246"/>
              <a:gd name="T85" fmla="*/ 44 h 300"/>
              <a:gd name="T86" fmla="*/ 246 w 246"/>
              <a:gd name="T87" fmla="*/ 41 h 300"/>
              <a:gd name="T88" fmla="*/ 155 w 246"/>
              <a:gd name="T89" fmla="*/ 134 h 300"/>
              <a:gd name="T90" fmla="*/ 156 w 246"/>
              <a:gd name="T91" fmla="*/ 92 h 300"/>
              <a:gd name="T92" fmla="*/ 218 w 246"/>
              <a:gd name="T93" fmla="*/ 41 h 300"/>
              <a:gd name="T94" fmla="*/ 246 w 246"/>
              <a:gd name="T95" fmla="*/ 107 h 300"/>
              <a:gd name="T96" fmla="*/ 155 w 246"/>
              <a:gd name="T97" fmla="*/ 201 h 300"/>
              <a:gd name="T98" fmla="*/ 156 w 246"/>
              <a:gd name="T99" fmla="*/ 159 h 300"/>
              <a:gd name="T100" fmla="*/ 218 w 246"/>
              <a:gd name="T101" fmla="*/ 107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46" h="300">
                <a:moveTo>
                  <a:pt x="43" y="192"/>
                </a:moveTo>
                <a:cubicBezTo>
                  <a:pt x="129" y="192"/>
                  <a:pt x="129" y="192"/>
                  <a:pt x="129" y="192"/>
                </a:cubicBezTo>
                <a:cubicBezTo>
                  <a:pt x="129" y="202"/>
                  <a:pt x="129" y="202"/>
                  <a:pt x="129" y="202"/>
                </a:cubicBezTo>
                <a:cubicBezTo>
                  <a:pt x="43" y="202"/>
                  <a:pt x="43" y="202"/>
                  <a:pt x="43" y="202"/>
                </a:cubicBezTo>
                <a:lnTo>
                  <a:pt x="43" y="192"/>
                </a:lnTo>
                <a:close/>
                <a:moveTo>
                  <a:pt x="129" y="126"/>
                </a:moveTo>
                <a:cubicBezTo>
                  <a:pt x="43" y="126"/>
                  <a:pt x="43" y="126"/>
                  <a:pt x="43" y="126"/>
                </a:cubicBezTo>
                <a:cubicBezTo>
                  <a:pt x="43" y="135"/>
                  <a:pt x="43" y="135"/>
                  <a:pt x="43" y="135"/>
                </a:cubicBezTo>
                <a:cubicBezTo>
                  <a:pt x="129" y="135"/>
                  <a:pt x="129" y="135"/>
                  <a:pt x="129" y="135"/>
                </a:cubicBezTo>
                <a:lnTo>
                  <a:pt x="129" y="126"/>
                </a:lnTo>
                <a:close/>
                <a:moveTo>
                  <a:pt x="208" y="111"/>
                </a:moveTo>
                <a:cubicBezTo>
                  <a:pt x="215" y="101"/>
                  <a:pt x="215" y="101"/>
                  <a:pt x="215" y="101"/>
                </a:cubicBezTo>
                <a:cubicBezTo>
                  <a:pt x="219" y="101"/>
                  <a:pt x="219" y="101"/>
                  <a:pt x="219" y="101"/>
                </a:cubicBezTo>
                <a:cubicBezTo>
                  <a:pt x="219" y="90"/>
                  <a:pt x="219" y="90"/>
                  <a:pt x="219" y="90"/>
                </a:cubicBezTo>
                <a:cubicBezTo>
                  <a:pt x="208" y="106"/>
                  <a:pt x="208" y="106"/>
                  <a:pt x="208" y="106"/>
                </a:cubicBezTo>
                <a:lnTo>
                  <a:pt x="208" y="111"/>
                </a:lnTo>
                <a:close/>
                <a:moveTo>
                  <a:pt x="117" y="92"/>
                </a:moveTo>
                <a:cubicBezTo>
                  <a:pt x="43" y="92"/>
                  <a:pt x="43" y="92"/>
                  <a:pt x="43" y="92"/>
                </a:cubicBezTo>
                <a:cubicBezTo>
                  <a:pt x="43" y="102"/>
                  <a:pt x="43" y="102"/>
                  <a:pt x="43" y="102"/>
                </a:cubicBezTo>
                <a:cubicBezTo>
                  <a:pt x="117" y="102"/>
                  <a:pt x="117" y="102"/>
                  <a:pt x="117" y="102"/>
                </a:cubicBezTo>
                <a:lnTo>
                  <a:pt x="117" y="92"/>
                </a:lnTo>
                <a:close/>
                <a:moveTo>
                  <a:pt x="43" y="235"/>
                </a:moveTo>
                <a:cubicBezTo>
                  <a:pt x="117" y="235"/>
                  <a:pt x="117" y="235"/>
                  <a:pt x="117" y="235"/>
                </a:cubicBezTo>
                <a:cubicBezTo>
                  <a:pt x="117" y="226"/>
                  <a:pt x="117" y="226"/>
                  <a:pt x="117" y="226"/>
                </a:cubicBezTo>
                <a:cubicBezTo>
                  <a:pt x="43" y="226"/>
                  <a:pt x="43" y="226"/>
                  <a:pt x="43" y="226"/>
                </a:cubicBezTo>
                <a:lnTo>
                  <a:pt x="43" y="235"/>
                </a:lnTo>
                <a:close/>
                <a:moveTo>
                  <a:pt x="208" y="287"/>
                </a:moveTo>
                <a:cubicBezTo>
                  <a:pt x="11" y="287"/>
                  <a:pt x="11" y="287"/>
                  <a:pt x="11" y="287"/>
                </a:cubicBezTo>
                <a:cubicBezTo>
                  <a:pt x="11" y="36"/>
                  <a:pt x="11" y="36"/>
                  <a:pt x="11" y="36"/>
                </a:cubicBezTo>
                <a:cubicBezTo>
                  <a:pt x="35" y="36"/>
                  <a:pt x="35" y="36"/>
                  <a:pt x="35" y="36"/>
                </a:cubicBezTo>
                <a:cubicBezTo>
                  <a:pt x="37" y="31"/>
                  <a:pt x="40" y="26"/>
                  <a:pt x="44" y="22"/>
                </a:cubicBezTo>
                <a:cubicBezTo>
                  <a:pt x="0" y="22"/>
                  <a:pt x="0" y="22"/>
                  <a:pt x="0" y="22"/>
                </a:cubicBezTo>
                <a:cubicBezTo>
                  <a:pt x="0" y="300"/>
                  <a:pt x="0" y="300"/>
                  <a:pt x="0" y="300"/>
                </a:cubicBezTo>
                <a:cubicBezTo>
                  <a:pt x="219" y="300"/>
                  <a:pt x="219" y="300"/>
                  <a:pt x="219" y="300"/>
                </a:cubicBezTo>
                <a:cubicBezTo>
                  <a:pt x="219" y="157"/>
                  <a:pt x="219" y="157"/>
                  <a:pt x="219" y="157"/>
                </a:cubicBezTo>
                <a:cubicBezTo>
                  <a:pt x="208" y="173"/>
                  <a:pt x="208" y="173"/>
                  <a:pt x="208" y="173"/>
                </a:cubicBezTo>
                <a:lnTo>
                  <a:pt x="208" y="287"/>
                </a:lnTo>
                <a:close/>
                <a:moveTo>
                  <a:pt x="117" y="159"/>
                </a:moveTo>
                <a:cubicBezTo>
                  <a:pt x="43" y="159"/>
                  <a:pt x="43" y="159"/>
                  <a:pt x="43" y="159"/>
                </a:cubicBezTo>
                <a:cubicBezTo>
                  <a:pt x="43" y="169"/>
                  <a:pt x="43" y="169"/>
                  <a:pt x="43" y="169"/>
                </a:cubicBezTo>
                <a:cubicBezTo>
                  <a:pt x="117" y="169"/>
                  <a:pt x="117" y="169"/>
                  <a:pt x="117" y="169"/>
                </a:cubicBezTo>
                <a:lnTo>
                  <a:pt x="117" y="159"/>
                </a:lnTo>
                <a:close/>
                <a:moveTo>
                  <a:pt x="41" y="36"/>
                </a:moveTo>
                <a:cubicBezTo>
                  <a:pt x="43" y="29"/>
                  <a:pt x="50" y="25"/>
                  <a:pt x="57" y="22"/>
                </a:cubicBezTo>
                <a:cubicBezTo>
                  <a:pt x="63" y="21"/>
                  <a:pt x="71" y="20"/>
                  <a:pt x="77" y="20"/>
                </a:cubicBezTo>
                <a:cubicBezTo>
                  <a:pt x="80" y="20"/>
                  <a:pt x="83" y="20"/>
                  <a:pt x="86" y="20"/>
                </a:cubicBezTo>
                <a:cubicBezTo>
                  <a:pt x="87" y="20"/>
                  <a:pt x="88" y="20"/>
                  <a:pt x="89" y="20"/>
                </a:cubicBezTo>
                <a:cubicBezTo>
                  <a:pt x="89" y="9"/>
                  <a:pt x="98" y="0"/>
                  <a:pt x="110" y="0"/>
                </a:cubicBezTo>
                <a:cubicBezTo>
                  <a:pt x="121" y="0"/>
                  <a:pt x="130" y="9"/>
                  <a:pt x="130" y="20"/>
                </a:cubicBezTo>
                <a:cubicBezTo>
                  <a:pt x="131" y="20"/>
                  <a:pt x="132" y="20"/>
                  <a:pt x="133" y="20"/>
                </a:cubicBezTo>
                <a:cubicBezTo>
                  <a:pt x="136" y="20"/>
                  <a:pt x="139" y="20"/>
                  <a:pt x="142" y="20"/>
                </a:cubicBezTo>
                <a:cubicBezTo>
                  <a:pt x="149" y="20"/>
                  <a:pt x="156" y="21"/>
                  <a:pt x="162" y="22"/>
                </a:cubicBezTo>
                <a:cubicBezTo>
                  <a:pt x="170" y="25"/>
                  <a:pt x="176" y="29"/>
                  <a:pt x="178" y="36"/>
                </a:cubicBezTo>
                <a:cubicBezTo>
                  <a:pt x="179" y="38"/>
                  <a:pt x="179" y="41"/>
                  <a:pt x="179" y="43"/>
                </a:cubicBezTo>
                <a:cubicBezTo>
                  <a:pt x="145" y="43"/>
                  <a:pt x="74" y="43"/>
                  <a:pt x="40" y="43"/>
                </a:cubicBezTo>
                <a:cubicBezTo>
                  <a:pt x="40" y="41"/>
                  <a:pt x="41" y="38"/>
                  <a:pt x="41" y="36"/>
                </a:cubicBezTo>
                <a:close/>
                <a:moveTo>
                  <a:pt x="99" y="20"/>
                </a:moveTo>
                <a:cubicBezTo>
                  <a:pt x="103" y="20"/>
                  <a:pt x="106" y="20"/>
                  <a:pt x="110" y="20"/>
                </a:cubicBezTo>
                <a:cubicBezTo>
                  <a:pt x="113" y="20"/>
                  <a:pt x="116" y="20"/>
                  <a:pt x="120" y="20"/>
                </a:cubicBezTo>
                <a:cubicBezTo>
                  <a:pt x="119" y="15"/>
                  <a:pt x="115" y="11"/>
                  <a:pt x="110" y="11"/>
                </a:cubicBezTo>
                <a:cubicBezTo>
                  <a:pt x="104" y="11"/>
                  <a:pt x="100" y="15"/>
                  <a:pt x="99" y="20"/>
                </a:cubicBezTo>
                <a:close/>
                <a:moveTo>
                  <a:pt x="190" y="269"/>
                </a:moveTo>
                <a:cubicBezTo>
                  <a:pt x="29" y="269"/>
                  <a:pt x="29" y="269"/>
                  <a:pt x="29" y="269"/>
                </a:cubicBezTo>
                <a:cubicBezTo>
                  <a:pt x="29" y="59"/>
                  <a:pt x="29" y="59"/>
                  <a:pt x="29" y="59"/>
                </a:cubicBezTo>
                <a:cubicBezTo>
                  <a:pt x="190" y="59"/>
                  <a:pt x="190" y="59"/>
                  <a:pt x="190" y="59"/>
                </a:cubicBezTo>
                <a:cubicBezTo>
                  <a:pt x="190" y="71"/>
                  <a:pt x="190" y="71"/>
                  <a:pt x="190" y="71"/>
                </a:cubicBezTo>
                <a:cubicBezTo>
                  <a:pt x="200" y="57"/>
                  <a:pt x="200" y="57"/>
                  <a:pt x="200" y="57"/>
                </a:cubicBezTo>
                <a:cubicBezTo>
                  <a:pt x="200" y="49"/>
                  <a:pt x="200" y="49"/>
                  <a:pt x="200" y="49"/>
                </a:cubicBezTo>
                <a:cubicBezTo>
                  <a:pt x="19" y="49"/>
                  <a:pt x="19" y="49"/>
                  <a:pt x="19" y="49"/>
                </a:cubicBezTo>
                <a:cubicBezTo>
                  <a:pt x="19" y="278"/>
                  <a:pt x="19" y="278"/>
                  <a:pt x="19" y="278"/>
                </a:cubicBezTo>
                <a:cubicBezTo>
                  <a:pt x="200" y="278"/>
                  <a:pt x="200" y="278"/>
                  <a:pt x="200" y="278"/>
                </a:cubicBezTo>
                <a:cubicBezTo>
                  <a:pt x="200" y="185"/>
                  <a:pt x="200" y="185"/>
                  <a:pt x="200" y="185"/>
                </a:cubicBezTo>
                <a:cubicBezTo>
                  <a:pt x="190" y="199"/>
                  <a:pt x="190" y="199"/>
                  <a:pt x="190" y="199"/>
                </a:cubicBezTo>
                <a:lnTo>
                  <a:pt x="190" y="269"/>
                </a:lnTo>
                <a:close/>
                <a:moveTo>
                  <a:pt x="200" y="119"/>
                </a:moveTo>
                <a:cubicBezTo>
                  <a:pt x="190" y="133"/>
                  <a:pt x="190" y="133"/>
                  <a:pt x="190" y="133"/>
                </a:cubicBezTo>
                <a:cubicBezTo>
                  <a:pt x="190" y="138"/>
                  <a:pt x="190" y="138"/>
                  <a:pt x="190" y="138"/>
                </a:cubicBezTo>
                <a:cubicBezTo>
                  <a:pt x="200" y="124"/>
                  <a:pt x="200" y="124"/>
                  <a:pt x="200" y="124"/>
                </a:cubicBezTo>
                <a:lnTo>
                  <a:pt x="200" y="119"/>
                </a:lnTo>
                <a:close/>
                <a:moveTo>
                  <a:pt x="215" y="35"/>
                </a:moveTo>
                <a:cubicBezTo>
                  <a:pt x="219" y="35"/>
                  <a:pt x="219" y="35"/>
                  <a:pt x="219" y="35"/>
                </a:cubicBezTo>
                <a:cubicBezTo>
                  <a:pt x="219" y="22"/>
                  <a:pt x="219" y="22"/>
                  <a:pt x="219" y="22"/>
                </a:cubicBezTo>
                <a:cubicBezTo>
                  <a:pt x="175" y="22"/>
                  <a:pt x="175" y="22"/>
                  <a:pt x="175" y="22"/>
                </a:cubicBezTo>
                <a:cubicBezTo>
                  <a:pt x="179" y="26"/>
                  <a:pt x="182" y="30"/>
                  <a:pt x="184" y="36"/>
                </a:cubicBezTo>
                <a:cubicBezTo>
                  <a:pt x="208" y="36"/>
                  <a:pt x="208" y="36"/>
                  <a:pt x="208" y="36"/>
                </a:cubicBezTo>
                <a:cubicBezTo>
                  <a:pt x="208" y="44"/>
                  <a:pt x="208" y="44"/>
                  <a:pt x="208" y="44"/>
                </a:cubicBezTo>
                <a:lnTo>
                  <a:pt x="215" y="35"/>
                </a:lnTo>
                <a:close/>
                <a:moveTo>
                  <a:pt x="246" y="41"/>
                </a:moveTo>
                <a:cubicBezTo>
                  <a:pt x="182" y="134"/>
                  <a:pt x="182" y="134"/>
                  <a:pt x="182" y="134"/>
                </a:cubicBezTo>
                <a:cubicBezTo>
                  <a:pt x="155" y="134"/>
                  <a:pt x="155" y="134"/>
                  <a:pt x="155" y="134"/>
                </a:cubicBezTo>
                <a:cubicBezTo>
                  <a:pt x="129" y="92"/>
                  <a:pt x="129" y="92"/>
                  <a:pt x="129" y="92"/>
                </a:cubicBezTo>
                <a:cubicBezTo>
                  <a:pt x="156" y="92"/>
                  <a:pt x="156" y="92"/>
                  <a:pt x="156" y="92"/>
                </a:cubicBezTo>
                <a:cubicBezTo>
                  <a:pt x="169" y="113"/>
                  <a:pt x="169" y="113"/>
                  <a:pt x="169" y="113"/>
                </a:cubicBezTo>
                <a:cubicBezTo>
                  <a:pt x="218" y="41"/>
                  <a:pt x="218" y="41"/>
                  <a:pt x="218" y="41"/>
                </a:cubicBezTo>
                <a:lnTo>
                  <a:pt x="246" y="41"/>
                </a:lnTo>
                <a:close/>
                <a:moveTo>
                  <a:pt x="246" y="107"/>
                </a:moveTo>
                <a:cubicBezTo>
                  <a:pt x="182" y="201"/>
                  <a:pt x="182" y="201"/>
                  <a:pt x="182" y="201"/>
                </a:cubicBezTo>
                <a:cubicBezTo>
                  <a:pt x="155" y="201"/>
                  <a:pt x="155" y="201"/>
                  <a:pt x="155" y="201"/>
                </a:cubicBezTo>
                <a:cubicBezTo>
                  <a:pt x="129" y="159"/>
                  <a:pt x="129" y="159"/>
                  <a:pt x="129" y="159"/>
                </a:cubicBezTo>
                <a:cubicBezTo>
                  <a:pt x="156" y="159"/>
                  <a:pt x="156" y="159"/>
                  <a:pt x="156" y="159"/>
                </a:cubicBezTo>
                <a:cubicBezTo>
                  <a:pt x="169" y="180"/>
                  <a:pt x="169" y="180"/>
                  <a:pt x="169" y="180"/>
                </a:cubicBezTo>
                <a:cubicBezTo>
                  <a:pt x="218" y="107"/>
                  <a:pt x="218" y="107"/>
                  <a:pt x="218" y="107"/>
                </a:cubicBezTo>
                <a:lnTo>
                  <a:pt x="246" y="107"/>
                </a:lnTo>
                <a:close/>
              </a:path>
            </a:pathLst>
          </a:custGeom>
          <a:solidFill>
            <a:srgbClr val="EB6100"/>
          </a:solidFill>
          <a:ln>
            <a:noFill/>
          </a:ln>
        </p:spPr>
        <p:txBody>
          <a:bodyPr vert="horz" wrap="square" lIns="82305" tIns="41153" rIns="82305" bIns="41153" numCol="1" anchor="t" anchorCtr="0" compatLnSpc="1">
            <a:prstTxWarp prst="textNoShape">
              <a:avLst/>
            </a:prstTxWarp>
          </a:bodyPr>
          <a:lstStyle/>
          <a:p>
            <a:endParaRPr lang="en-US" sz="1600"/>
          </a:p>
        </p:txBody>
      </p:sp>
      <p:sp>
        <p:nvSpPr>
          <p:cNvPr id="126" name="Freeform 17"/>
          <p:cNvSpPr>
            <a:spLocks noEditPoints="1"/>
          </p:cNvSpPr>
          <p:nvPr/>
        </p:nvSpPr>
        <p:spPr bwMode="black">
          <a:xfrm>
            <a:off x="5556289" y="1416452"/>
            <a:ext cx="1040013" cy="1041211"/>
          </a:xfrm>
          <a:custGeom>
            <a:avLst/>
            <a:gdLst>
              <a:gd name="T0" fmla="*/ 112 w 300"/>
              <a:gd name="T1" fmla="*/ 75 h 300"/>
              <a:gd name="T2" fmla="*/ 187 w 300"/>
              <a:gd name="T3" fmla="*/ 0 h 300"/>
              <a:gd name="T4" fmla="*/ 150 w 300"/>
              <a:gd name="T5" fmla="*/ 225 h 300"/>
              <a:gd name="T6" fmla="*/ 150 w 300"/>
              <a:gd name="T7" fmla="*/ 300 h 300"/>
              <a:gd name="T8" fmla="*/ 150 w 300"/>
              <a:gd name="T9" fmla="*/ 225 h 300"/>
              <a:gd name="T10" fmla="*/ 217 w 300"/>
              <a:gd name="T11" fmla="*/ 152 h 300"/>
              <a:gd name="T12" fmla="*/ 197 w 300"/>
              <a:gd name="T13" fmla="*/ 168 h 300"/>
              <a:gd name="T14" fmla="*/ 196 w 300"/>
              <a:gd name="T15" fmla="*/ 160 h 300"/>
              <a:gd name="T16" fmla="*/ 159 w 300"/>
              <a:gd name="T17" fmla="*/ 196 h 300"/>
              <a:gd name="T18" fmla="*/ 168 w 300"/>
              <a:gd name="T19" fmla="*/ 198 h 300"/>
              <a:gd name="T20" fmla="*/ 151 w 300"/>
              <a:gd name="T21" fmla="*/ 217 h 300"/>
              <a:gd name="T22" fmla="*/ 131 w 300"/>
              <a:gd name="T23" fmla="*/ 200 h 300"/>
              <a:gd name="T24" fmla="*/ 139 w 300"/>
              <a:gd name="T25" fmla="*/ 198 h 300"/>
              <a:gd name="T26" fmla="*/ 140 w 300"/>
              <a:gd name="T27" fmla="*/ 160 h 300"/>
              <a:gd name="T28" fmla="*/ 103 w 300"/>
              <a:gd name="T29" fmla="*/ 161 h 300"/>
              <a:gd name="T30" fmla="*/ 100 w 300"/>
              <a:gd name="T31" fmla="*/ 169 h 300"/>
              <a:gd name="T32" fmla="*/ 83 w 300"/>
              <a:gd name="T33" fmla="*/ 149 h 300"/>
              <a:gd name="T34" fmla="*/ 103 w 300"/>
              <a:gd name="T35" fmla="*/ 133 h 300"/>
              <a:gd name="T36" fmla="*/ 104 w 300"/>
              <a:gd name="T37" fmla="*/ 141 h 300"/>
              <a:gd name="T38" fmla="*/ 140 w 300"/>
              <a:gd name="T39" fmla="*/ 104 h 300"/>
              <a:gd name="T40" fmla="*/ 132 w 300"/>
              <a:gd name="T41" fmla="*/ 103 h 300"/>
              <a:gd name="T42" fmla="*/ 148 w 300"/>
              <a:gd name="T43" fmla="*/ 84 h 300"/>
              <a:gd name="T44" fmla="*/ 169 w 300"/>
              <a:gd name="T45" fmla="*/ 101 h 300"/>
              <a:gd name="T46" fmla="*/ 160 w 300"/>
              <a:gd name="T47" fmla="*/ 103 h 300"/>
              <a:gd name="T48" fmla="*/ 159 w 300"/>
              <a:gd name="T49" fmla="*/ 141 h 300"/>
              <a:gd name="T50" fmla="*/ 197 w 300"/>
              <a:gd name="T51" fmla="*/ 140 h 300"/>
              <a:gd name="T52" fmla="*/ 200 w 300"/>
              <a:gd name="T53" fmla="*/ 132 h 300"/>
              <a:gd name="T54" fmla="*/ 150 w 300"/>
              <a:gd name="T55" fmla="*/ 150 h 300"/>
              <a:gd name="T56" fmla="*/ 150 w 300"/>
              <a:gd name="T57" fmla="*/ 150 h 300"/>
              <a:gd name="T58" fmla="*/ 0 w 300"/>
              <a:gd name="T59" fmla="*/ 183 h 300"/>
              <a:gd name="T60" fmla="*/ 37 w 300"/>
              <a:gd name="T61" fmla="*/ 118 h 300"/>
              <a:gd name="T62" fmla="*/ 281 w 300"/>
              <a:gd name="T63" fmla="*/ 183 h 300"/>
              <a:gd name="T64" fmla="*/ 281 w 300"/>
              <a:gd name="T65" fmla="*/ 118 h 300"/>
              <a:gd name="T66" fmla="*/ 225 w 300"/>
              <a:gd name="T67" fmla="*/ 150 h 300"/>
              <a:gd name="T68" fmla="*/ 281 w 300"/>
              <a:gd name="T69" fmla="*/ 183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00" h="300">
                <a:moveTo>
                  <a:pt x="187" y="75"/>
                </a:moveTo>
                <a:cubicBezTo>
                  <a:pt x="112" y="75"/>
                  <a:pt x="112" y="75"/>
                  <a:pt x="112" y="75"/>
                </a:cubicBezTo>
                <a:cubicBezTo>
                  <a:pt x="112" y="0"/>
                  <a:pt x="112" y="0"/>
                  <a:pt x="112" y="0"/>
                </a:cubicBezTo>
                <a:cubicBezTo>
                  <a:pt x="187" y="0"/>
                  <a:pt x="187" y="0"/>
                  <a:pt x="187" y="0"/>
                </a:cubicBezTo>
                <a:lnTo>
                  <a:pt x="187" y="75"/>
                </a:lnTo>
                <a:close/>
                <a:moveTo>
                  <a:pt x="150" y="225"/>
                </a:moveTo>
                <a:cubicBezTo>
                  <a:pt x="129" y="225"/>
                  <a:pt x="112" y="242"/>
                  <a:pt x="112" y="263"/>
                </a:cubicBezTo>
                <a:cubicBezTo>
                  <a:pt x="112" y="284"/>
                  <a:pt x="129" y="300"/>
                  <a:pt x="150" y="300"/>
                </a:cubicBezTo>
                <a:cubicBezTo>
                  <a:pt x="171" y="300"/>
                  <a:pt x="187" y="284"/>
                  <a:pt x="187" y="263"/>
                </a:cubicBezTo>
                <a:cubicBezTo>
                  <a:pt x="187" y="242"/>
                  <a:pt x="171" y="225"/>
                  <a:pt x="150" y="225"/>
                </a:cubicBezTo>
                <a:close/>
                <a:moveTo>
                  <a:pt x="217" y="149"/>
                </a:moveTo>
                <a:cubicBezTo>
                  <a:pt x="218" y="150"/>
                  <a:pt x="218" y="151"/>
                  <a:pt x="217" y="152"/>
                </a:cubicBezTo>
                <a:cubicBezTo>
                  <a:pt x="200" y="169"/>
                  <a:pt x="200" y="169"/>
                  <a:pt x="200" y="169"/>
                </a:cubicBezTo>
                <a:cubicBezTo>
                  <a:pt x="198" y="171"/>
                  <a:pt x="197" y="170"/>
                  <a:pt x="197" y="168"/>
                </a:cubicBezTo>
                <a:cubicBezTo>
                  <a:pt x="197" y="161"/>
                  <a:pt x="197" y="161"/>
                  <a:pt x="197" y="161"/>
                </a:cubicBezTo>
                <a:cubicBezTo>
                  <a:pt x="197" y="160"/>
                  <a:pt x="197" y="160"/>
                  <a:pt x="196" y="160"/>
                </a:cubicBezTo>
                <a:cubicBezTo>
                  <a:pt x="159" y="160"/>
                  <a:pt x="159" y="160"/>
                  <a:pt x="159" y="160"/>
                </a:cubicBezTo>
                <a:cubicBezTo>
                  <a:pt x="159" y="196"/>
                  <a:pt x="159" y="196"/>
                  <a:pt x="159" y="196"/>
                </a:cubicBezTo>
                <a:cubicBezTo>
                  <a:pt x="159" y="197"/>
                  <a:pt x="160" y="198"/>
                  <a:pt x="160" y="198"/>
                </a:cubicBezTo>
                <a:cubicBezTo>
                  <a:pt x="168" y="198"/>
                  <a:pt x="168" y="198"/>
                  <a:pt x="168" y="198"/>
                </a:cubicBezTo>
                <a:cubicBezTo>
                  <a:pt x="169" y="198"/>
                  <a:pt x="170" y="199"/>
                  <a:pt x="169" y="200"/>
                </a:cubicBezTo>
                <a:cubicBezTo>
                  <a:pt x="151" y="217"/>
                  <a:pt x="151" y="217"/>
                  <a:pt x="151" y="217"/>
                </a:cubicBezTo>
                <a:cubicBezTo>
                  <a:pt x="151" y="218"/>
                  <a:pt x="149" y="218"/>
                  <a:pt x="148" y="217"/>
                </a:cubicBezTo>
                <a:cubicBezTo>
                  <a:pt x="131" y="200"/>
                  <a:pt x="131" y="200"/>
                  <a:pt x="131" y="200"/>
                </a:cubicBezTo>
                <a:cubicBezTo>
                  <a:pt x="130" y="199"/>
                  <a:pt x="130" y="198"/>
                  <a:pt x="132" y="198"/>
                </a:cubicBezTo>
                <a:cubicBezTo>
                  <a:pt x="139" y="198"/>
                  <a:pt x="139" y="198"/>
                  <a:pt x="139" y="198"/>
                </a:cubicBezTo>
                <a:cubicBezTo>
                  <a:pt x="140" y="198"/>
                  <a:pt x="140" y="197"/>
                  <a:pt x="140" y="196"/>
                </a:cubicBezTo>
                <a:cubicBezTo>
                  <a:pt x="140" y="160"/>
                  <a:pt x="140" y="160"/>
                  <a:pt x="140" y="160"/>
                </a:cubicBezTo>
                <a:cubicBezTo>
                  <a:pt x="104" y="160"/>
                  <a:pt x="104" y="160"/>
                  <a:pt x="104" y="160"/>
                </a:cubicBezTo>
                <a:cubicBezTo>
                  <a:pt x="103" y="160"/>
                  <a:pt x="103" y="160"/>
                  <a:pt x="103" y="161"/>
                </a:cubicBezTo>
                <a:cubicBezTo>
                  <a:pt x="103" y="168"/>
                  <a:pt x="103" y="168"/>
                  <a:pt x="103" y="168"/>
                </a:cubicBezTo>
                <a:cubicBezTo>
                  <a:pt x="103" y="170"/>
                  <a:pt x="101" y="171"/>
                  <a:pt x="100" y="169"/>
                </a:cubicBezTo>
                <a:cubicBezTo>
                  <a:pt x="83" y="152"/>
                  <a:pt x="83" y="152"/>
                  <a:pt x="83" y="152"/>
                </a:cubicBezTo>
                <a:cubicBezTo>
                  <a:pt x="82" y="151"/>
                  <a:pt x="82" y="150"/>
                  <a:pt x="83" y="149"/>
                </a:cubicBezTo>
                <a:cubicBezTo>
                  <a:pt x="100" y="132"/>
                  <a:pt x="100" y="132"/>
                  <a:pt x="100" y="132"/>
                </a:cubicBezTo>
                <a:cubicBezTo>
                  <a:pt x="101" y="130"/>
                  <a:pt x="103" y="131"/>
                  <a:pt x="103" y="133"/>
                </a:cubicBezTo>
                <a:cubicBezTo>
                  <a:pt x="103" y="140"/>
                  <a:pt x="103" y="140"/>
                  <a:pt x="103" y="140"/>
                </a:cubicBezTo>
                <a:cubicBezTo>
                  <a:pt x="103" y="140"/>
                  <a:pt x="103" y="141"/>
                  <a:pt x="104" y="141"/>
                </a:cubicBezTo>
                <a:cubicBezTo>
                  <a:pt x="140" y="141"/>
                  <a:pt x="140" y="141"/>
                  <a:pt x="140" y="141"/>
                </a:cubicBezTo>
                <a:cubicBezTo>
                  <a:pt x="140" y="104"/>
                  <a:pt x="140" y="104"/>
                  <a:pt x="140" y="104"/>
                </a:cubicBezTo>
                <a:cubicBezTo>
                  <a:pt x="140" y="104"/>
                  <a:pt x="140" y="103"/>
                  <a:pt x="139" y="103"/>
                </a:cubicBezTo>
                <a:cubicBezTo>
                  <a:pt x="132" y="103"/>
                  <a:pt x="132" y="103"/>
                  <a:pt x="132" y="103"/>
                </a:cubicBezTo>
                <a:cubicBezTo>
                  <a:pt x="130" y="103"/>
                  <a:pt x="130" y="102"/>
                  <a:pt x="131" y="101"/>
                </a:cubicBezTo>
                <a:cubicBezTo>
                  <a:pt x="148" y="84"/>
                  <a:pt x="148" y="84"/>
                  <a:pt x="148" y="84"/>
                </a:cubicBezTo>
                <a:cubicBezTo>
                  <a:pt x="149" y="83"/>
                  <a:pt x="151" y="83"/>
                  <a:pt x="151" y="84"/>
                </a:cubicBezTo>
                <a:cubicBezTo>
                  <a:pt x="169" y="101"/>
                  <a:pt x="169" y="101"/>
                  <a:pt x="169" y="101"/>
                </a:cubicBezTo>
                <a:cubicBezTo>
                  <a:pt x="170" y="102"/>
                  <a:pt x="169" y="103"/>
                  <a:pt x="168" y="103"/>
                </a:cubicBezTo>
                <a:cubicBezTo>
                  <a:pt x="160" y="103"/>
                  <a:pt x="160" y="103"/>
                  <a:pt x="160" y="103"/>
                </a:cubicBezTo>
                <a:cubicBezTo>
                  <a:pt x="160" y="103"/>
                  <a:pt x="159" y="104"/>
                  <a:pt x="159" y="104"/>
                </a:cubicBezTo>
                <a:cubicBezTo>
                  <a:pt x="159" y="141"/>
                  <a:pt x="159" y="141"/>
                  <a:pt x="159" y="141"/>
                </a:cubicBezTo>
                <a:cubicBezTo>
                  <a:pt x="196" y="141"/>
                  <a:pt x="196" y="141"/>
                  <a:pt x="196" y="141"/>
                </a:cubicBezTo>
                <a:cubicBezTo>
                  <a:pt x="197" y="141"/>
                  <a:pt x="197" y="140"/>
                  <a:pt x="197" y="140"/>
                </a:cubicBezTo>
                <a:cubicBezTo>
                  <a:pt x="197" y="133"/>
                  <a:pt x="197" y="133"/>
                  <a:pt x="197" y="133"/>
                </a:cubicBezTo>
                <a:cubicBezTo>
                  <a:pt x="197" y="131"/>
                  <a:pt x="198" y="130"/>
                  <a:pt x="200" y="132"/>
                </a:cubicBezTo>
                <a:lnTo>
                  <a:pt x="217" y="149"/>
                </a:lnTo>
                <a:close/>
                <a:moveTo>
                  <a:pt x="150" y="150"/>
                </a:moveTo>
                <a:cubicBezTo>
                  <a:pt x="150" y="150"/>
                  <a:pt x="150" y="150"/>
                  <a:pt x="150" y="150"/>
                </a:cubicBezTo>
                <a:cubicBezTo>
                  <a:pt x="150" y="150"/>
                  <a:pt x="150" y="150"/>
                  <a:pt x="150" y="150"/>
                </a:cubicBezTo>
                <a:cubicBezTo>
                  <a:pt x="150" y="150"/>
                  <a:pt x="150" y="150"/>
                  <a:pt x="150" y="150"/>
                </a:cubicBezTo>
                <a:close/>
                <a:moveTo>
                  <a:pt x="0" y="183"/>
                </a:moveTo>
                <a:cubicBezTo>
                  <a:pt x="75" y="183"/>
                  <a:pt x="75" y="183"/>
                  <a:pt x="75" y="183"/>
                </a:cubicBezTo>
                <a:cubicBezTo>
                  <a:pt x="37" y="118"/>
                  <a:pt x="37" y="118"/>
                  <a:pt x="37" y="118"/>
                </a:cubicBezTo>
                <a:lnTo>
                  <a:pt x="0" y="183"/>
                </a:lnTo>
                <a:close/>
                <a:moveTo>
                  <a:pt x="281" y="183"/>
                </a:moveTo>
                <a:cubicBezTo>
                  <a:pt x="300" y="150"/>
                  <a:pt x="300" y="150"/>
                  <a:pt x="300" y="150"/>
                </a:cubicBezTo>
                <a:cubicBezTo>
                  <a:pt x="281" y="118"/>
                  <a:pt x="281" y="118"/>
                  <a:pt x="281" y="118"/>
                </a:cubicBezTo>
                <a:cubicBezTo>
                  <a:pt x="244" y="118"/>
                  <a:pt x="244" y="118"/>
                  <a:pt x="244" y="118"/>
                </a:cubicBezTo>
                <a:cubicBezTo>
                  <a:pt x="225" y="150"/>
                  <a:pt x="225" y="150"/>
                  <a:pt x="225" y="150"/>
                </a:cubicBezTo>
                <a:cubicBezTo>
                  <a:pt x="244" y="183"/>
                  <a:pt x="244" y="183"/>
                  <a:pt x="244" y="183"/>
                </a:cubicBezTo>
                <a:lnTo>
                  <a:pt x="281" y="183"/>
                </a:lnTo>
                <a:close/>
              </a:path>
            </a:pathLst>
          </a:custGeom>
          <a:solidFill>
            <a:srgbClr val="EB6100"/>
          </a:solidFill>
          <a:ln>
            <a:noFill/>
          </a:ln>
        </p:spPr>
        <p:txBody>
          <a:bodyPr vert="horz" wrap="square" lIns="82305" tIns="41153" rIns="82305" bIns="41153" numCol="1" anchor="t" anchorCtr="0" compatLnSpc="1">
            <a:prstTxWarp prst="textNoShape">
              <a:avLst/>
            </a:prstTxWarp>
          </a:bodyPr>
          <a:lstStyle/>
          <a:p>
            <a:endParaRPr lang="en-US" sz="1600"/>
          </a:p>
        </p:txBody>
      </p:sp>
      <p:sp>
        <p:nvSpPr>
          <p:cNvPr id="127" name="Freeform 14"/>
          <p:cNvSpPr>
            <a:spLocks noEditPoints="1"/>
          </p:cNvSpPr>
          <p:nvPr/>
        </p:nvSpPr>
        <p:spPr bwMode="black">
          <a:xfrm>
            <a:off x="8728295" y="1342699"/>
            <a:ext cx="1041480" cy="1041208"/>
          </a:xfrm>
          <a:custGeom>
            <a:avLst/>
            <a:gdLst>
              <a:gd name="T0" fmla="*/ 518 w 709"/>
              <a:gd name="T1" fmla="*/ 343 h 709"/>
              <a:gd name="T2" fmla="*/ 449 w 709"/>
              <a:gd name="T3" fmla="*/ 258 h 709"/>
              <a:gd name="T4" fmla="*/ 362 w 709"/>
              <a:gd name="T5" fmla="*/ 189 h 709"/>
              <a:gd name="T6" fmla="*/ 449 w 709"/>
              <a:gd name="T7" fmla="*/ 0 h 709"/>
              <a:gd name="T8" fmla="*/ 260 w 709"/>
              <a:gd name="T9" fmla="*/ 189 h 709"/>
              <a:gd name="T10" fmla="*/ 345 w 709"/>
              <a:gd name="T11" fmla="*/ 258 h 709"/>
              <a:gd name="T12" fmla="*/ 260 w 709"/>
              <a:gd name="T13" fmla="*/ 343 h 709"/>
              <a:gd name="T14" fmla="*/ 189 w 709"/>
              <a:gd name="T15" fmla="*/ 258 h 709"/>
              <a:gd name="T16" fmla="*/ 0 w 709"/>
              <a:gd name="T17" fmla="*/ 447 h 709"/>
              <a:gd name="T18" fmla="*/ 85 w 709"/>
              <a:gd name="T19" fmla="*/ 520 h 709"/>
              <a:gd name="T20" fmla="*/ 0 w 709"/>
              <a:gd name="T21" fmla="*/ 709 h 709"/>
              <a:gd name="T22" fmla="*/ 189 w 709"/>
              <a:gd name="T23" fmla="*/ 520 h 709"/>
              <a:gd name="T24" fmla="*/ 104 w 709"/>
              <a:gd name="T25" fmla="*/ 447 h 709"/>
              <a:gd name="T26" fmla="*/ 189 w 709"/>
              <a:gd name="T27" fmla="*/ 362 h 709"/>
              <a:gd name="T28" fmla="*/ 260 w 709"/>
              <a:gd name="T29" fmla="*/ 447 h 709"/>
              <a:gd name="T30" fmla="*/ 345 w 709"/>
              <a:gd name="T31" fmla="*/ 520 h 709"/>
              <a:gd name="T32" fmla="*/ 260 w 709"/>
              <a:gd name="T33" fmla="*/ 709 h 709"/>
              <a:gd name="T34" fmla="*/ 449 w 709"/>
              <a:gd name="T35" fmla="*/ 520 h 709"/>
              <a:gd name="T36" fmla="*/ 362 w 709"/>
              <a:gd name="T37" fmla="*/ 447 h 709"/>
              <a:gd name="T38" fmla="*/ 449 w 709"/>
              <a:gd name="T39" fmla="*/ 362 h 709"/>
              <a:gd name="T40" fmla="*/ 518 w 709"/>
              <a:gd name="T41" fmla="*/ 447 h 709"/>
              <a:gd name="T42" fmla="*/ 709 w 709"/>
              <a:gd name="T43" fmla="*/ 258 h 709"/>
              <a:gd name="T44" fmla="*/ 277 w 709"/>
              <a:gd name="T45" fmla="*/ 17 h 709"/>
              <a:gd name="T46" fmla="*/ 433 w 709"/>
              <a:gd name="T47" fmla="*/ 170 h 709"/>
              <a:gd name="T48" fmla="*/ 277 w 709"/>
              <a:gd name="T49" fmla="*/ 17 h 709"/>
              <a:gd name="T50" fmla="*/ 17 w 709"/>
              <a:gd name="T51" fmla="*/ 690 h 709"/>
              <a:gd name="T52" fmla="*/ 173 w 709"/>
              <a:gd name="T53" fmla="*/ 536 h 709"/>
              <a:gd name="T54" fmla="*/ 173 w 709"/>
              <a:gd name="T55" fmla="*/ 430 h 709"/>
              <a:gd name="T56" fmla="*/ 17 w 709"/>
              <a:gd name="T57" fmla="*/ 274 h 709"/>
              <a:gd name="T58" fmla="*/ 173 w 709"/>
              <a:gd name="T59" fmla="*/ 430 h 709"/>
              <a:gd name="T60" fmla="*/ 277 w 709"/>
              <a:gd name="T61" fmla="*/ 690 h 709"/>
              <a:gd name="T62" fmla="*/ 433 w 709"/>
              <a:gd name="T63" fmla="*/ 536 h 709"/>
              <a:gd name="T64" fmla="*/ 433 w 709"/>
              <a:gd name="T65" fmla="*/ 430 h 709"/>
              <a:gd name="T66" fmla="*/ 277 w 709"/>
              <a:gd name="T67" fmla="*/ 274 h 709"/>
              <a:gd name="T68" fmla="*/ 433 w 709"/>
              <a:gd name="T69" fmla="*/ 430 h 709"/>
              <a:gd name="T70" fmla="*/ 536 w 709"/>
              <a:gd name="T71" fmla="*/ 430 h 709"/>
              <a:gd name="T72" fmla="*/ 690 w 709"/>
              <a:gd name="T73" fmla="*/ 274 h 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09" h="709">
                <a:moveTo>
                  <a:pt x="518" y="258"/>
                </a:moveTo>
                <a:lnTo>
                  <a:pt x="518" y="343"/>
                </a:lnTo>
                <a:lnTo>
                  <a:pt x="449" y="343"/>
                </a:lnTo>
                <a:lnTo>
                  <a:pt x="449" y="258"/>
                </a:lnTo>
                <a:lnTo>
                  <a:pt x="362" y="258"/>
                </a:lnTo>
                <a:lnTo>
                  <a:pt x="362" y="189"/>
                </a:lnTo>
                <a:lnTo>
                  <a:pt x="449" y="189"/>
                </a:lnTo>
                <a:lnTo>
                  <a:pt x="449" y="0"/>
                </a:lnTo>
                <a:lnTo>
                  <a:pt x="260" y="0"/>
                </a:lnTo>
                <a:lnTo>
                  <a:pt x="260" y="189"/>
                </a:lnTo>
                <a:lnTo>
                  <a:pt x="345" y="189"/>
                </a:lnTo>
                <a:lnTo>
                  <a:pt x="345" y="258"/>
                </a:lnTo>
                <a:lnTo>
                  <a:pt x="260" y="258"/>
                </a:lnTo>
                <a:lnTo>
                  <a:pt x="260" y="343"/>
                </a:lnTo>
                <a:lnTo>
                  <a:pt x="189" y="343"/>
                </a:lnTo>
                <a:lnTo>
                  <a:pt x="189" y="258"/>
                </a:lnTo>
                <a:lnTo>
                  <a:pt x="0" y="258"/>
                </a:lnTo>
                <a:lnTo>
                  <a:pt x="0" y="447"/>
                </a:lnTo>
                <a:lnTo>
                  <a:pt x="85" y="447"/>
                </a:lnTo>
                <a:lnTo>
                  <a:pt x="85" y="520"/>
                </a:lnTo>
                <a:lnTo>
                  <a:pt x="0" y="520"/>
                </a:lnTo>
                <a:lnTo>
                  <a:pt x="0" y="709"/>
                </a:lnTo>
                <a:lnTo>
                  <a:pt x="189" y="709"/>
                </a:lnTo>
                <a:lnTo>
                  <a:pt x="189" y="520"/>
                </a:lnTo>
                <a:lnTo>
                  <a:pt x="104" y="520"/>
                </a:lnTo>
                <a:lnTo>
                  <a:pt x="104" y="447"/>
                </a:lnTo>
                <a:lnTo>
                  <a:pt x="189" y="447"/>
                </a:lnTo>
                <a:lnTo>
                  <a:pt x="189" y="362"/>
                </a:lnTo>
                <a:lnTo>
                  <a:pt x="260" y="362"/>
                </a:lnTo>
                <a:lnTo>
                  <a:pt x="260" y="447"/>
                </a:lnTo>
                <a:lnTo>
                  <a:pt x="345" y="447"/>
                </a:lnTo>
                <a:lnTo>
                  <a:pt x="345" y="520"/>
                </a:lnTo>
                <a:lnTo>
                  <a:pt x="260" y="520"/>
                </a:lnTo>
                <a:lnTo>
                  <a:pt x="260" y="709"/>
                </a:lnTo>
                <a:lnTo>
                  <a:pt x="449" y="709"/>
                </a:lnTo>
                <a:lnTo>
                  <a:pt x="449" y="520"/>
                </a:lnTo>
                <a:lnTo>
                  <a:pt x="362" y="520"/>
                </a:lnTo>
                <a:lnTo>
                  <a:pt x="362" y="447"/>
                </a:lnTo>
                <a:lnTo>
                  <a:pt x="449" y="447"/>
                </a:lnTo>
                <a:lnTo>
                  <a:pt x="449" y="362"/>
                </a:lnTo>
                <a:lnTo>
                  <a:pt x="518" y="362"/>
                </a:lnTo>
                <a:lnTo>
                  <a:pt x="518" y="447"/>
                </a:lnTo>
                <a:lnTo>
                  <a:pt x="709" y="447"/>
                </a:lnTo>
                <a:lnTo>
                  <a:pt x="709" y="258"/>
                </a:lnTo>
                <a:lnTo>
                  <a:pt x="518" y="258"/>
                </a:lnTo>
                <a:close/>
                <a:moveTo>
                  <a:pt x="277" y="17"/>
                </a:moveTo>
                <a:lnTo>
                  <a:pt x="433" y="17"/>
                </a:lnTo>
                <a:lnTo>
                  <a:pt x="433" y="170"/>
                </a:lnTo>
                <a:lnTo>
                  <a:pt x="277" y="170"/>
                </a:lnTo>
                <a:lnTo>
                  <a:pt x="277" y="17"/>
                </a:lnTo>
                <a:close/>
                <a:moveTo>
                  <a:pt x="173" y="690"/>
                </a:moveTo>
                <a:lnTo>
                  <a:pt x="17" y="690"/>
                </a:lnTo>
                <a:lnTo>
                  <a:pt x="17" y="536"/>
                </a:lnTo>
                <a:lnTo>
                  <a:pt x="173" y="536"/>
                </a:lnTo>
                <a:lnTo>
                  <a:pt x="173" y="690"/>
                </a:lnTo>
                <a:close/>
                <a:moveTo>
                  <a:pt x="173" y="430"/>
                </a:moveTo>
                <a:lnTo>
                  <a:pt x="17" y="430"/>
                </a:lnTo>
                <a:lnTo>
                  <a:pt x="17" y="274"/>
                </a:lnTo>
                <a:lnTo>
                  <a:pt x="173" y="274"/>
                </a:lnTo>
                <a:lnTo>
                  <a:pt x="173" y="430"/>
                </a:lnTo>
                <a:close/>
                <a:moveTo>
                  <a:pt x="433" y="690"/>
                </a:moveTo>
                <a:lnTo>
                  <a:pt x="277" y="690"/>
                </a:lnTo>
                <a:lnTo>
                  <a:pt x="277" y="536"/>
                </a:lnTo>
                <a:lnTo>
                  <a:pt x="433" y="536"/>
                </a:lnTo>
                <a:lnTo>
                  <a:pt x="433" y="690"/>
                </a:lnTo>
                <a:close/>
                <a:moveTo>
                  <a:pt x="433" y="430"/>
                </a:moveTo>
                <a:lnTo>
                  <a:pt x="277" y="430"/>
                </a:lnTo>
                <a:lnTo>
                  <a:pt x="277" y="274"/>
                </a:lnTo>
                <a:lnTo>
                  <a:pt x="433" y="274"/>
                </a:lnTo>
                <a:lnTo>
                  <a:pt x="433" y="430"/>
                </a:lnTo>
                <a:close/>
                <a:moveTo>
                  <a:pt x="690" y="430"/>
                </a:moveTo>
                <a:lnTo>
                  <a:pt x="536" y="430"/>
                </a:lnTo>
                <a:lnTo>
                  <a:pt x="536" y="274"/>
                </a:lnTo>
                <a:lnTo>
                  <a:pt x="690" y="274"/>
                </a:lnTo>
                <a:lnTo>
                  <a:pt x="690" y="430"/>
                </a:lnTo>
                <a:close/>
              </a:path>
            </a:pathLst>
          </a:custGeom>
          <a:solidFill>
            <a:srgbClr val="EB6100"/>
          </a:solidFill>
          <a:ln>
            <a:noFill/>
          </a:ln>
        </p:spPr>
        <p:txBody>
          <a:bodyPr vert="horz" wrap="square" lIns="82305" tIns="41153" rIns="82305" bIns="41153" numCol="1" anchor="t" anchorCtr="0" compatLnSpc="1">
            <a:prstTxWarp prst="textNoShape">
              <a:avLst/>
            </a:prstTxWarp>
          </a:bodyPr>
          <a:lstStyle/>
          <a:p>
            <a:endParaRPr lang="en-US" sz="1600"/>
          </a:p>
        </p:txBody>
      </p:sp>
      <p:sp>
        <p:nvSpPr>
          <p:cNvPr id="171" name="Freeform 11"/>
          <p:cNvSpPr>
            <a:spLocks noEditPoints="1"/>
          </p:cNvSpPr>
          <p:nvPr/>
        </p:nvSpPr>
        <p:spPr bwMode="black">
          <a:xfrm>
            <a:off x="10519763" y="1266738"/>
            <a:ext cx="1083965" cy="1083685"/>
          </a:xfrm>
          <a:custGeom>
            <a:avLst/>
            <a:gdLst>
              <a:gd name="T0" fmla="*/ 213 w 709"/>
              <a:gd name="T1" fmla="*/ 522 h 709"/>
              <a:gd name="T2" fmla="*/ 213 w 709"/>
              <a:gd name="T3" fmla="*/ 709 h 709"/>
              <a:gd name="T4" fmla="*/ 0 w 709"/>
              <a:gd name="T5" fmla="*/ 709 h 709"/>
              <a:gd name="T6" fmla="*/ 0 w 709"/>
              <a:gd name="T7" fmla="*/ 496 h 709"/>
              <a:gd name="T8" fmla="*/ 88 w 709"/>
              <a:gd name="T9" fmla="*/ 496 h 709"/>
              <a:gd name="T10" fmla="*/ 67 w 709"/>
              <a:gd name="T11" fmla="*/ 522 h 709"/>
              <a:gd name="T12" fmla="*/ 213 w 709"/>
              <a:gd name="T13" fmla="*/ 522 h 709"/>
              <a:gd name="T14" fmla="*/ 619 w 709"/>
              <a:gd name="T15" fmla="*/ 496 h 709"/>
              <a:gd name="T16" fmla="*/ 643 w 709"/>
              <a:gd name="T17" fmla="*/ 522 h 709"/>
              <a:gd name="T18" fmla="*/ 496 w 709"/>
              <a:gd name="T19" fmla="*/ 522 h 709"/>
              <a:gd name="T20" fmla="*/ 496 w 709"/>
              <a:gd name="T21" fmla="*/ 709 h 709"/>
              <a:gd name="T22" fmla="*/ 709 w 709"/>
              <a:gd name="T23" fmla="*/ 709 h 709"/>
              <a:gd name="T24" fmla="*/ 709 w 709"/>
              <a:gd name="T25" fmla="*/ 496 h 709"/>
              <a:gd name="T26" fmla="*/ 619 w 709"/>
              <a:gd name="T27" fmla="*/ 496 h 709"/>
              <a:gd name="T28" fmla="*/ 355 w 709"/>
              <a:gd name="T29" fmla="*/ 182 h 709"/>
              <a:gd name="T30" fmla="*/ 381 w 709"/>
              <a:gd name="T31" fmla="*/ 213 h 709"/>
              <a:gd name="T32" fmla="*/ 461 w 709"/>
              <a:gd name="T33" fmla="*/ 213 h 709"/>
              <a:gd name="T34" fmla="*/ 461 w 709"/>
              <a:gd name="T35" fmla="*/ 0 h 709"/>
              <a:gd name="T36" fmla="*/ 248 w 709"/>
              <a:gd name="T37" fmla="*/ 0 h 709"/>
              <a:gd name="T38" fmla="*/ 248 w 709"/>
              <a:gd name="T39" fmla="*/ 213 h 709"/>
              <a:gd name="T40" fmla="*/ 329 w 709"/>
              <a:gd name="T41" fmla="*/ 213 h 709"/>
              <a:gd name="T42" fmla="*/ 355 w 709"/>
              <a:gd name="T43" fmla="*/ 182 h 709"/>
              <a:gd name="T44" fmla="*/ 123 w 709"/>
              <a:gd name="T45" fmla="*/ 248 h 709"/>
              <a:gd name="T46" fmla="*/ 123 w 709"/>
              <a:gd name="T47" fmla="*/ 454 h 709"/>
              <a:gd name="T48" fmla="*/ 298 w 709"/>
              <a:gd name="T49" fmla="*/ 248 h 709"/>
              <a:gd name="T50" fmla="*/ 123 w 709"/>
              <a:gd name="T51" fmla="*/ 248 h 709"/>
              <a:gd name="T52" fmla="*/ 355 w 709"/>
              <a:gd name="T53" fmla="*/ 225 h 709"/>
              <a:gd name="T54" fmla="*/ 128 w 709"/>
              <a:gd name="T55" fmla="*/ 494 h 709"/>
              <a:gd name="T56" fmla="*/ 248 w 709"/>
              <a:gd name="T57" fmla="*/ 494 h 709"/>
              <a:gd name="T58" fmla="*/ 248 w 709"/>
              <a:gd name="T59" fmla="*/ 709 h 709"/>
              <a:gd name="T60" fmla="*/ 461 w 709"/>
              <a:gd name="T61" fmla="*/ 709 h 709"/>
              <a:gd name="T62" fmla="*/ 461 w 709"/>
              <a:gd name="T63" fmla="*/ 494 h 709"/>
              <a:gd name="T64" fmla="*/ 581 w 709"/>
              <a:gd name="T65" fmla="*/ 494 h 709"/>
              <a:gd name="T66" fmla="*/ 355 w 709"/>
              <a:gd name="T67" fmla="*/ 225 h 709"/>
              <a:gd name="T68" fmla="*/ 584 w 709"/>
              <a:gd name="T69" fmla="*/ 248 h 709"/>
              <a:gd name="T70" fmla="*/ 411 w 709"/>
              <a:gd name="T71" fmla="*/ 248 h 709"/>
              <a:gd name="T72" fmla="*/ 584 w 709"/>
              <a:gd name="T73" fmla="*/ 454 h 709"/>
              <a:gd name="T74" fmla="*/ 584 w 709"/>
              <a:gd name="T75" fmla="*/ 248 h 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709" h="709">
                <a:moveTo>
                  <a:pt x="213" y="522"/>
                </a:moveTo>
                <a:lnTo>
                  <a:pt x="213" y="709"/>
                </a:lnTo>
                <a:lnTo>
                  <a:pt x="0" y="709"/>
                </a:lnTo>
                <a:lnTo>
                  <a:pt x="0" y="496"/>
                </a:lnTo>
                <a:lnTo>
                  <a:pt x="88" y="496"/>
                </a:lnTo>
                <a:lnTo>
                  <a:pt x="67" y="522"/>
                </a:lnTo>
                <a:lnTo>
                  <a:pt x="213" y="522"/>
                </a:lnTo>
                <a:close/>
                <a:moveTo>
                  <a:pt x="619" y="496"/>
                </a:moveTo>
                <a:lnTo>
                  <a:pt x="643" y="522"/>
                </a:lnTo>
                <a:lnTo>
                  <a:pt x="496" y="522"/>
                </a:lnTo>
                <a:lnTo>
                  <a:pt x="496" y="709"/>
                </a:lnTo>
                <a:lnTo>
                  <a:pt x="709" y="709"/>
                </a:lnTo>
                <a:lnTo>
                  <a:pt x="709" y="496"/>
                </a:lnTo>
                <a:lnTo>
                  <a:pt x="619" y="496"/>
                </a:lnTo>
                <a:close/>
                <a:moveTo>
                  <a:pt x="355" y="182"/>
                </a:moveTo>
                <a:lnTo>
                  <a:pt x="381" y="213"/>
                </a:lnTo>
                <a:lnTo>
                  <a:pt x="461" y="213"/>
                </a:lnTo>
                <a:lnTo>
                  <a:pt x="461" y="0"/>
                </a:lnTo>
                <a:lnTo>
                  <a:pt x="248" y="0"/>
                </a:lnTo>
                <a:lnTo>
                  <a:pt x="248" y="213"/>
                </a:lnTo>
                <a:lnTo>
                  <a:pt x="329" y="213"/>
                </a:lnTo>
                <a:lnTo>
                  <a:pt x="355" y="182"/>
                </a:lnTo>
                <a:close/>
                <a:moveTo>
                  <a:pt x="123" y="248"/>
                </a:moveTo>
                <a:lnTo>
                  <a:pt x="123" y="454"/>
                </a:lnTo>
                <a:lnTo>
                  <a:pt x="298" y="248"/>
                </a:lnTo>
                <a:lnTo>
                  <a:pt x="123" y="248"/>
                </a:lnTo>
                <a:close/>
                <a:moveTo>
                  <a:pt x="355" y="225"/>
                </a:moveTo>
                <a:lnTo>
                  <a:pt x="128" y="494"/>
                </a:lnTo>
                <a:lnTo>
                  <a:pt x="248" y="494"/>
                </a:lnTo>
                <a:lnTo>
                  <a:pt x="248" y="709"/>
                </a:lnTo>
                <a:lnTo>
                  <a:pt x="461" y="709"/>
                </a:lnTo>
                <a:lnTo>
                  <a:pt x="461" y="494"/>
                </a:lnTo>
                <a:lnTo>
                  <a:pt x="581" y="494"/>
                </a:lnTo>
                <a:lnTo>
                  <a:pt x="355" y="225"/>
                </a:lnTo>
                <a:close/>
                <a:moveTo>
                  <a:pt x="584" y="248"/>
                </a:moveTo>
                <a:lnTo>
                  <a:pt x="411" y="248"/>
                </a:lnTo>
                <a:lnTo>
                  <a:pt x="584" y="454"/>
                </a:lnTo>
                <a:lnTo>
                  <a:pt x="584" y="248"/>
                </a:lnTo>
                <a:close/>
              </a:path>
            </a:pathLst>
          </a:custGeom>
          <a:solidFill>
            <a:srgbClr val="EB6100"/>
          </a:solidFill>
          <a:ln>
            <a:noFill/>
          </a:ln>
        </p:spPr>
        <p:txBody>
          <a:bodyPr vert="horz" wrap="square" lIns="82305" tIns="41153" rIns="82305" bIns="41153" numCol="1" anchor="t" anchorCtr="0" compatLnSpc="1">
            <a:prstTxWarp prst="textNoShape">
              <a:avLst/>
            </a:prstTxWarp>
          </a:bodyPr>
          <a:lstStyle/>
          <a:p>
            <a:endParaRPr lang="en-US" sz="1600"/>
          </a:p>
        </p:txBody>
      </p:sp>
      <p:sp>
        <p:nvSpPr>
          <p:cNvPr id="172" name="Freeform 14"/>
          <p:cNvSpPr>
            <a:spLocks noEditPoints="1"/>
          </p:cNvSpPr>
          <p:nvPr/>
        </p:nvSpPr>
        <p:spPr bwMode="black">
          <a:xfrm>
            <a:off x="7109820" y="1523694"/>
            <a:ext cx="930818" cy="826729"/>
          </a:xfrm>
          <a:custGeom>
            <a:avLst/>
            <a:gdLst>
              <a:gd name="T0" fmla="*/ 195 w 300"/>
              <a:gd name="T1" fmla="*/ 217 h 266"/>
              <a:gd name="T2" fmla="*/ 196 w 300"/>
              <a:gd name="T3" fmla="*/ 227 h 266"/>
              <a:gd name="T4" fmla="*/ 149 w 300"/>
              <a:gd name="T5" fmla="*/ 266 h 266"/>
              <a:gd name="T6" fmla="*/ 8 w 300"/>
              <a:gd name="T7" fmla="*/ 116 h 266"/>
              <a:gd name="T8" fmla="*/ 0 w 300"/>
              <a:gd name="T9" fmla="*/ 78 h 266"/>
              <a:gd name="T10" fmla="*/ 78 w 300"/>
              <a:gd name="T11" fmla="*/ 0 h 266"/>
              <a:gd name="T12" fmla="*/ 150 w 300"/>
              <a:gd name="T13" fmla="*/ 48 h 266"/>
              <a:gd name="T14" fmla="*/ 222 w 300"/>
              <a:gd name="T15" fmla="*/ 0 h 266"/>
              <a:gd name="T16" fmla="*/ 300 w 300"/>
              <a:gd name="T17" fmla="*/ 78 h 266"/>
              <a:gd name="T18" fmla="*/ 292 w 300"/>
              <a:gd name="T19" fmla="*/ 116 h 266"/>
              <a:gd name="T20" fmla="*/ 262 w 300"/>
              <a:gd name="T21" fmla="*/ 162 h 266"/>
              <a:gd name="T22" fmla="*/ 251 w 300"/>
              <a:gd name="T23" fmla="*/ 161 h 266"/>
              <a:gd name="T24" fmla="*/ 195 w 300"/>
              <a:gd name="T25" fmla="*/ 217 h 266"/>
              <a:gd name="T26" fmla="*/ 257 w 300"/>
              <a:gd name="T27" fmla="*/ 211 h 266"/>
              <a:gd name="T28" fmla="*/ 275 w 300"/>
              <a:gd name="T29" fmla="*/ 211 h 266"/>
              <a:gd name="T30" fmla="*/ 275 w 300"/>
              <a:gd name="T31" fmla="*/ 223 h 266"/>
              <a:gd name="T32" fmla="*/ 257 w 300"/>
              <a:gd name="T33" fmla="*/ 223 h 266"/>
              <a:gd name="T34" fmla="*/ 257 w 300"/>
              <a:gd name="T35" fmla="*/ 241 h 266"/>
              <a:gd name="T36" fmla="*/ 245 w 300"/>
              <a:gd name="T37" fmla="*/ 241 h 266"/>
              <a:gd name="T38" fmla="*/ 245 w 300"/>
              <a:gd name="T39" fmla="*/ 223 h 266"/>
              <a:gd name="T40" fmla="*/ 227 w 300"/>
              <a:gd name="T41" fmla="*/ 223 h 266"/>
              <a:gd name="T42" fmla="*/ 227 w 300"/>
              <a:gd name="T43" fmla="*/ 211 h 266"/>
              <a:gd name="T44" fmla="*/ 245 w 300"/>
              <a:gd name="T45" fmla="*/ 211 h 266"/>
              <a:gd name="T46" fmla="*/ 245 w 300"/>
              <a:gd name="T47" fmla="*/ 193 h 266"/>
              <a:gd name="T48" fmla="*/ 257 w 300"/>
              <a:gd name="T49" fmla="*/ 193 h 266"/>
              <a:gd name="T50" fmla="*/ 257 w 300"/>
              <a:gd name="T51" fmla="*/ 211 h 266"/>
              <a:gd name="T52" fmla="*/ 251 w 300"/>
              <a:gd name="T53" fmla="*/ 258 h 266"/>
              <a:gd name="T54" fmla="*/ 210 w 300"/>
              <a:gd name="T55" fmla="*/ 217 h 266"/>
              <a:gd name="T56" fmla="*/ 251 w 300"/>
              <a:gd name="T57" fmla="*/ 176 h 266"/>
              <a:gd name="T58" fmla="*/ 293 w 300"/>
              <a:gd name="T59" fmla="*/ 217 h 266"/>
              <a:gd name="T60" fmla="*/ 251 w 300"/>
              <a:gd name="T61" fmla="*/ 258 h 266"/>
              <a:gd name="T62" fmla="*/ 251 w 300"/>
              <a:gd name="T63" fmla="*/ 168 h 266"/>
              <a:gd name="T64" fmla="*/ 203 w 300"/>
              <a:gd name="T65" fmla="*/ 217 h 266"/>
              <a:gd name="T66" fmla="*/ 251 w 300"/>
              <a:gd name="T67" fmla="*/ 266 h 266"/>
              <a:gd name="T68" fmla="*/ 300 w 300"/>
              <a:gd name="T69" fmla="*/ 217 h 266"/>
              <a:gd name="T70" fmla="*/ 251 w 300"/>
              <a:gd name="T71" fmla="*/ 168 h 2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300" h="266">
                <a:moveTo>
                  <a:pt x="195" y="217"/>
                </a:moveTo>
                <a:cubicBezTo>
                  <a:pt x="195" y="221"/>
                  <a:pt x="195" y="224"/>
                  <a:pt x="196" y="227"/>
                </a:cubicBezTo>
                <a:cubicBezTo>
                  <a:pt x="170" y="250"/>
                  <a:pt x="149" y="266"/>
                  <a:pt x="149" y="266"/>
                </a:cubicBezTo>
                <a:cubicBezTo>
                  <a:pt x="149" y="266"/>
                  <a:pt x="32" y="176"/>
                  <a:pt x="8" y="116"/>
                </a:cubicBezTo>
                <a:cubicBezTo>
                  <a:pt x="4" y="106"/>
                  <a:pt x="0" y="90"/>
                  <a:pt x="0" y="78"/>
                </a:cubicBezTo>
                <a:cubicBezTo>
                  <a:pt x="0" y="35"/>
                  <a:pt x="35" y="0"/>
                  <a:pt x="78" y="0"/>
                </a:cubicBezTo>
                <a:cubicBezTo>
                  <a:pt x="110" y="0"/>
                  <a:pt x="138" y="20"/>
                  <a:pt x="150" y="48"/>
                </a:cubicBezTo>
                <a:cubicBezTo>
                  <a:pt x="162" y="20"/>
                  <a:pt x="190" y="0"/>
                  <a:pt x="222" y="0"/>
                </a:cubicBezTo>
                <a:cubicBezTo>
                  <a:pt x="265" y="0"/>
                  <a:pt x="300" y="35"/>
                  <a:pt x="300" y="78"/>
                </a:cubicBezTo>
                <a:cubicBezTo>
                  <a:pt x="300" y="91"/>
                  <a:pt x="296" y="106"/>
                  <a:pt x="292" y="116"/>
                </a:cubicBezTo>
                <a:cubicBezTo>
                  <a:pt x="287" y="130"/>
                  <a:pt x="275" y="146"/>
                  <a:pt x="262" y="162"/>
                </a:cubicBezTo>
                <a:cubicBezTo>
                  <a:pt x="258" y="161"/>
                  <a:pt x="255" y="161"/>
                  <a:pt x="251" y="161"/>
                </a:cubicBezTo>
                <a:cubicBezTo>
                  <a:pt x="220" y="161"/>
                  <a:pt x="195" y="186"/>
                  <a:pt x="195" y="217"/>
                </a:cubicBezTo>
                <a:close/>
                <a:moveTo>
                  <a:pt x="257" y="211"/>
                </a:moveTo>
                <a:cubicBezTo>
                  <a:pt x="275" y="211"/>
                  <a:pt x="275" y="211"/>
                  <a:pt x="275" y="211"/>
                </a:cubicBezTo>
                <a:cubicBezTo>
                  <a:pt x="275" y="223"/>
                  <a:pt x="275" y="223"/>
                  <a:pt x="275" y="223"/>
                </a:cubicBezTo>
                <a:cubicBezTo>
                  <a:pt x="257" y="223"/>
                  <a:pt x="257" y="223"/>
                  <a:pt x="257" y="223"/>
                </a:cubicBezTo>
                <a:cubicBezTo>
                  <a:pt x="257" y="241"/>
                  <a:pt x="257" y="241"/>
                  <a:pt x="257" y="241"/>
                </a:cubicBezTo>
                <a:cubicBezTo>
                  <a:pt x="245" y="241"/>
                  <a:pt x="245" y="241"/>
                  <a:pt x="245" y="241"/>
                </a:cubicBezTo>
                <a:cubicBezTo>
                  <a:pt x="245" y="223"/>
                  <a:pt x="245" y="223"/>
                  <a:pt x="245" y="223"/>
                </a:cubicBezTo>
                <a:cubicBezTo>
                  <a:pt x="227" y="223"/>
                  <a:pt x="227" y="223"/>
                  <a:pt x="227" y="223"/>
                </a:cubicBezTo>
                <a:cubicBezTo>
                  <a:pt x="227" y="211"/>
                  <a:pt x="227" y="211"/>
                  <a:pt x="227" y="211"/>
                </a:cubicBezTo>
                <a:cubicBezTo>
                  <a:pt x="245" y="211"/>
                  <a:pt x="245" y="211"/>
                  <a:pt x="245" y="211"/>
                </a:cubicBezTo>
                <a:cubicBezTo>
                  <a:pt x="245" y="193"/>
                  <a:pt x="245" y="193"/>
                  <a:pt x="245" y="193"/>
                </a:cubicBezTo>
                <a:cubicBezTo>
                  <a:pt x="257" y="193"/>
                  <a:pt x="257" y="193"/>
                  <a:pt x="257" y="193"/>
                </a:cubicBezTo>
                <a:lnTo>
                  <a:pt x="257" y="211"/>
                </a:lnTo>
                <a:close/>
                <a:moveTo>
                  <a:pt x="251" y="258"/>
                </a:moveTo>
                <a:cubicBezTo>
                  <a:pt x="229" y="258"/>
                  <a:pt x="210" y="240"/>
                  <a:pt x="210" y="217"/>
                </a:cubicBezTo>
                <a:cubicBezTo>
                  <a:pt x="210" y="194"/>
                  <a:pt x="229" y="176"/>
                  <a:pt x="251" y="176"/>
                </a:cubicBezTo>
                <a:cubicBezTo>
                  <a:pt x="274" y="176"/>
                  <a:pt x="293" y="194"/>
                  <a:pt x="293" y="217"/>
                </a:cubicBezTo>
                <a:cubicBezTo>
                  <a:pt x="293" y="240"/>
                  <a:pt x="274" y="258"/>
                  <a:pt x="251" y="258"/>
                </a:cubicBezTo>
                <a:close/>
                <a:moveTo>
                  <a:pt x="251" y="168"/>
                </a:moveTo>
                <a:cubicBezTo>
                  <a:pt x="224" y="168"/>
                  <a:pt x="203" y="190"/>
                  <a:pt x="203" y="217"/>
                </a:cubicBezTo>
                <a:cubicBezTo>
                  <a:pt x="203" y="244"/>
                  <a:pt x="224" y="266"/>
                  <a:pt x="251" y="266"/>
                </a:cubicBezTo>
                <a:cubicBezTo>
                  <a:pt x="278" y="266"/>
                  <a:pt x="300" y="244"/>
                  <a:pt x="300" y="217"/>
                </a:cubicBezTo>
                <a:cubicBezTo>
                  <a:pt x="300" y="190"/>
                  <a:pt x="278" y="168"/>
                  <a:pt x="251" y="168"/>
                </a:cubicBezTo>
                <a:close/>
              </a:path>
            </a:pathLst>
          </a:custGeom>
          <a:solidFill>
            <a:srgbClr val="EB6100"/>
          </a:solidFill>
          <a:ln>
            <a:noFill/>
          </a:ln>
        </p:spPr>
        <p:txBody>
          <a:bodyPr vert="horz" wrap="square" lIns="82305" tIns="41153" rIns="82305" bIns="41153" numCol="1" anchor="t" anchorCtr="0" compatLnSpc="1">
            <a:prstTxWarp prst="textNoShape">
              <a:avLst/>
            </a:prstTxWarp>
          </a:bodyPr>
          <a:lstStyle/>
          <a:p>
            <a:endParaRPr lang="en-US" sz="1600"/>
          </a:p>
        </p:txBody>
      </p:sp>
      <p:pic>
        <p:nvPicPr>
          <p:cNvPr id="173" name="図 17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14597" y="1033187"/>
            <a:ext cx="1440804" cy="1440804"/>
          </a:xfrm>
          <a:prstGeom prst="rect">
            <a:avLst/>
          </a:prstGeom>
        </p:spPr>
      </p:pic>
      <p:pic>
        <p:nvPicPr>
          <p:cNvPr id="174" name="図 17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9882" y="1153728"/>
            <a:ext cx="1303935" cy="1303935"/>
          </a:xfrm>
          <a:prstGeom prst="rect">
            <a:avLst/>
          </a:prstGeom>
        </p:spPr>
      </p:pic>
      <p:sp>
        <p:nvSpPr>
          <p:cNvPr id="175" name="TextBox 25"/>
          <p:cNvSpPr txBox="1"/>
          <p:nvPr/>
        </p:nvSpPr>
        <p:spPr bwMode="black">
          <a:xfrm>
            <a:off x="5019454" y="4432001"/>
            <a:ext cx="900363" cy="184666"/>
          </a:xfrm>
          <a:prstGeom prst="rect">
            <a:avLst/>
          </a:prstGeom>
          <a:noFill/>
        </p:spPr>
        <p:txBody>
          <a:bodyPr wrap="square" lIns="82305" tIns="0" rIns="0" bIns="0" rtlCol="0">
            <a:spAutoFit/>
          </a:bodyPr>
          <a:lstStyle/>
          <a:p>
            <a:r>
              <a:rPr lang="en-US" sz="1200" dirty="0">
                <a:solidFill>
                  <a:srgbClr val="EB6100"/>
                </a:solidFill>
                <a:latin typeface="Segoe" pitchFamily="34" charset="0"/>
              </a:rPr>
              <a:t>Don’ts</a:t>
            </a:r>
          </a:p>
        </p:txBody>
      </p:sp>
      <p:sp>
        <p:nvSpPr>
          <p:cNvPr id="176" name="TextBox 29"/>
          <p:cNvSpPr txBox="1"/>
          <p:nvPr/>
        </p:nvSpPr>
        <p:spPr bwMode="black">
          <a:xfrm>
            <a:off x="3390583" y="4462985"/>
            <a:ext cx="1321294" cy="184666"/>
          </a:xfrm>
          <a:prstGeom prst="rect">
            <a:avLst/>
          </a:prstGeom>
          <a:noFill/>
        </p:spPr>
        <p:txBody>
          <a:bodyPr wrap="square" lIns="82305" tIns="0" rIns="0" bIns="0" rtlCol="0">
            <a:spAutoFit/>
          </a:bodyPr>
          <a:lstStyle/>
          <a:p>
            <a:r>
              <a:rPr lang="en-US" sz="1200" dirty="0">
                <a:solidFill>
                  <a:srgbClr val="EB6100"/>
                </a:solidFill>
                <a:latin typeface="Segoe" pitchFamily="34" charset="0"/>
              </a:rPr>
              <a:t>Negotiate</a:t>
            </a:r>
          </a:p>
        </p:txBody>
      </p:sp>
      <p:sp>
        <p:nvSpPr>
          <p:cNvPr id="177" name="TextBox 30"/>
          <p:cNvSpPr txBox="1"/>
          <p:nvPr/>
        </p:nvSpPr>
        <p:spPr bwMode="black">
          <a:xfrm>
            <a:off x="305645" y="4435452"/>
            <a:ext cx="2061687" cy="184666"/>
          </a:xfrm>
          <a:prstGeom prst="rect">
            <a:avLst/>
          </a:prstGeom>
          <a:noFill/>
        </p:spPr>
        <p:txBody>
          <a:bodyPr wrap="square" lIns="82305" tIns="0" rIns="0" bIns="0" rtlCol="0">
            <a:spAutoFit/>
          </a:bodyPr>
          <a:lstStyle/>
          <a:p>
            <a:r>
              <a:rPr lang="en-US" sz="1200" dirty="0">
                <a:solidFill>
                  <a:srgbClr val="EB6100"/>
                </a:solidFill>
                <a:latin typeface="Segoe" pitchFamily="34" charset="0"/>
              </a:rPr>
              <a:t>Outside The Box</a:t>
            </a:r>
          </a:p>
        </p:txBody>
      </p:sp>
      <p:sp>
        <p:nvSpPr>
          <p:cNvPr id="178" name="TextBox 33"/>
          <p:cNvSpPr txBox="1"/>
          <p:nvPr/>
        </p:nvSpPr>
        <p:spPr bwMode="black">
          <a:xfrm>
            <a:off x="1958373" y="4463889"/>
            <a:ext cx="1716970" cy="184666"/>
          </a:xfrm>
          <a:prstGeom prst="rect">
            <a:avLst/>
          </a:prstGeom>
          <a:noFill/>
        </p:spPr>
        <p:txBody>
          <a:bodyPr wrap="square" lIns="82305" tIns="0" rIns="0" bIns="0" rtlCol="0">
            <a:spAutoFit/>
          </a:bodyPr>
          <a:lstStyle/>
          <a:p>
            <a:r>
              <a:rPr lang="en-US" sz="1200" dirty="0">
                <a:solidFill>
                  <a:srgbClr val="EB6100"/>
                </a:solidFill>
                <a:latin typeface="Segoe" pitchFamily="34" charset="0"/>
              </a:rPr>
              <a:t>Management</a:t>
            </a:r>
          </a:p>
        </p:txBody>
      </p:sp>
      <p:sp>
        <p:nvSpPr>
          <p:cNvPr id="179" name="TextBox 37"/>
          <p:cNvSpPr txBox="1"/>
          <p:nvPr/>
        </p:nvSpPr>
        <p:spPr bwMode="black">
          <a:xfrm>
            <a:off x="6774871" y="4471510"/>
            <a:ext cx="1255967" cy="184666"/>
          </a:xfrm>
          <a:prstGeom prst="rect">
            <a:avLst/>
          </a:prstGeom>
          <a:noFill/>
        </p:spPr>
        <p:txBody>
          <a:bodyPr wrap="square" lIns="82305" tIns="0" rIns="0" bIns="0" rtlCol="0">
            <a:spAutoFit/>
          </a:bodyPr>
          <a:lstStyle/>
          <a:p>
            <a:r>
              <a:rPr lang="en-US" sz="1200" dirty="0">
                <a:solidFill>
                  <a:srgbClr val="EB6100"/>
                </a:solidFill>
                <a:latin typeface="Segoe" pitchFamily="34" charset="0"/>
              </a:rPr>
              <a:t>Strengths</a:t>
            </a:r>
          </a:p>
        </p:txBody>
      </p:sp>
      <p:sp>
        <p:nvSpPr>
          <p:cNvPr id="180" name="Freeform 24"/>
          <p:cNvSpPr>
            <a:spLocks noEditPoints="1"/>
          </p:cNvSpPr>
          <p:nvPr/>
        </p:nvSpPr>
        <p:spPr bwMode="black">
          <a:xfrm>
            <a:off x="737389" y="3257068"/>
            <a:ext cx="876103" cy="1016357"/>
          </a:xfrm>
          <a:custGeom>
            <a:avLst/>
            <a:gdLst>
              <a:gd name="T0" fmla="*/ 126 w 259"/>
              <a:gd name="T1" fmla="*/ 53 h 300"/>
              <a:gd name="T2" fmla="*/ 120 w 259"/>
              <a:gd name="T3" fmla="*/ 38 h 300"/>
              <a:gd name="T4" fmla="*/ 77 w 259"/>
              <a:gd name="T5" fmla="*/ 43 h 300"/>
              <a:gd name="T6" fmla="*/ 105 w 259"/>
              <a:gd name="T7" fmla="*/ 53 h 300"/>
              <a:gd name="T8" fmla="*/ 105 w 259"/>
              <a:gd name="T9" fmla="*/ 53 h 300"/>
              <a:gd name="T10" fmla="*/ 84 w 259"/>
              <a:gd name="T11" fmla="*/ 136 h 300"/>
              <a:gd name="T12" fmla="*/ 79 w 259"/>
              <a:gd name="T13" fmla="*/ 124 h 300"/>
              <a:gd name="T14" fmla="*/ 45 w 259"/>
              <a:gd name="T15" fmla="*/ 128 h 300"/>
              <a:gd name="T16" fmla="*/ 67 w 259"/>
              <a:gd name="T17" fmla="*/ 136 h 300"/>
              <a:gd name="T18" fmla="*/ 67 w 259"/>
              <a:gd name="T19" fmla="*/ 136 h 300"/>
              <a:gd name="T20" fmla="*/ 35 w 259"/>
              <a:gd name="T21" fmla="*/ 69 h 300"/>
              <a:gd name="T22" fmla="*/ 32 w 259"/>
              <a:gd name="T23" fmla="*/ 63 h 300"/>
              <a:gd name="T24" fmla="*/ 15 w 259"/>
              <a:gd name="T25" fmla="*/ 65 h 300"/>
              <a:gd name="T26" fmla="*/ 26 w 259"/>
              <a:gd name="T27" fmla="*/ 69 h 300"/>
              <a:gd name="T28" fmla="*/ 26 w 259"/>
              <a:gd name="T29" fmla="*/ 69 h 300"/>
              <a:gd name="T30" fmla="*/ 233 w 259"/>
              <a:gd name="T31" fmla="*/ 19 h 300"/>
              <a:gd name="T32" fmla="*/ 231 w 259"/>
              <a:gd name="T33" fmla="*/ 13 h 300"/>
              <a:gd name="T34" fmla="*/ 214 w 259"/>
              <a:gd name="T35" fmla="*/ 15 h 300"/>
              <a:gd name="T36" fmla="*/ 225 w 259"/>
              <a:gd name="T37" fmla="*/ 19 h 300"/>
              <a:gd name="T38" fmla="*/ 225 w 259"/>
              <a:gd name="T39" fmla="*/ 19 h 300"/>
              <a:gd name="T40" fmla="*/ 248 w 259"/>
              <a:gd name="T41" fmla="*/ 141 h 300"/>
              <a:gd name="T42" fmla="*/ 246 w 259"/>
              <a:gd name="T43" fmla="*/ 135 h 300"/>
              <a:gd name="T44" fmla="*/ 229 w 259"/>
              <a:gd name="T45" fmla="*/ 136 h 300"/>
              <a:gd name="T46" fmla="*/ 240 w 259"/>
              <a:gd name="T47" fmla="*/ 141 h 300"/>
              <a:gd name="T48" fmla="*/ 240 w 259"/>
              <a:gd name="T49" fmla="*/ 141 h 300"/>
              <a:gd name="T50" fmla="*/ 20 w 259"/>
              <a:gd name="T51" fmla="*/ 162 h 300"/>
              <a:gd name="T52" fmla="*/ 17 w 259"/>
              <a:gd name="T53" fmla="*/ 156 h 300"/>
              <a:gd name="T54" fmla="*/ 0 w 259"/>
              <a:gd name="T55" fmla="*/ 158 h 300"/>
              <a:gd name="T56" fmla="*/ 11 w 259"/>
              <a:gd name="T57" fmla="*/ 162 h 300"/>
              <a:gd name="T58" fmla="*/ 11 w 259"/>
              <a:gd name="T59" fmla="*/ 162 h 300"/>
              <a:gd name="T60" fmla="*/ 226 w 259"/>
              <a:gd name="T61" fmla="*/ 100 h 300"/>
              <a:gd name="T62" fmla="*/ 219 w 259"/>
              <a:gd name="T63" fmla="*/ 82 h 300"/>
              <a:gd name="T64" fmla="*/ 168 w 259"/>
              <a:gd name="T65" fmla="*/ 88 h 300"/>
              <a:gd name="T66" fmla="*/ 201 w 259"/>
              <a:gd name="T67" fmla="*/ 100 h 300"/>
              <a:gd name="T68" fmla="*/ 201 w 259"/>
              <a:gd name="T69" fmla="*/ 100 h 300"/>
              <a:gd name="T70" fmla="*/ 223 w 259"/>
              <a:gd name="T71" fmla="*/ 146 h 300"/>
              <a:gd name="T72" fmla="*/ 156 w 259"/>
              <a:gd name="T73" fmla="*/ 178 h 300"/>
              <a:gd name="T74" fmla="*/ 150 w 259"/>
              <a:gd name="T75" fmla="*/ 178 h 300"/>
              <a:gd name="T76" fmla="*/ 206 w 259"/>
              <a:gd name="T77" fmla="*/ 17 h 300"/>
              <a:gd name="T78" fmla="*/ 120 w 259"/>
              <a:gd name="T79" fmla="*/ 69 h 300"/>
              <a:gd name="T80" fmla="*/ 54 w 259"/>
              <a:gd name="T81" fmla="*/ 62 h 300"/>
              <a:gd name="T82" fmla="*/ 103 w 259"/>
              <a:gd name="T83" fmla="*/ 178 h 300"/>
              <a:gd name="T84" fmla="*/ 97 w 259"/>
              <a:gd name="T85" fmla="*/ 178 h 300"/>
              <a:gd name="T86" fmla="*/ 36 w 259"/>
              <a:gd name="T87" fmla="*/ 160 h 300"/>
              <a:gd name="T88" fmla="*/ 22 w 259"/>
              <a:gd name="T89" fmla="*/ 236 h 300"/>
              <a:gd name="T90" fmla="*/ 60 w 259"/>
              <a:gd name="T91" fmla="*/ 294 h 300"/>
              <a:gd name="T92" fmla="*/ 212 w 259"/>
              <a:gd name="T93" fmla="*/ 195 h 300"/>
              <a:gd name="T94" fmla="*/ 250 w 259"/>
              <a:gd name="T95" fmla="*/ 231 h 300"/>
              <a:gd name="T96" fmla="*/ 113 w 259"/>
              <a:gd name="T97" fmla="*/ 214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59" h="300">
                <a:moveTo>
                  <a:pt x="115" y="81"/>
                </a:moveTo>
                <a:cubicBezTo>
                  <a:pt x="115" y="81"/>
                  <a:pt x="115" y="52"/>
                  <a:pt x="120" y="47"/>
                </a:cubicBezTo>
                <a:cubicBezTo>
                  <a:pt x="125" y="42"/>
                  <a:pt x="153" y="43"/>
                  <a:pt x="153" y="43"/>
                </a:cubicBezTo>
                <a:cubicBezTo>
                  <a:pt x="153" y="43"/>
                  <a:pt x="131" y="48"/>
                  <a:pt x="126" y="53"/>
                </a:cubicBezTo>
                <a:cubicBezTo>
                  <a:pt x="120" y="58"/>
                  <a:pt x="115" y="81"/>
                  <a:pt x="115" y="81"/>
                </a:cubicBezTo>
                <a:close/>
                <a:moveTo>
                  <a:pt x="126" y="32"/>
                </a:moveTo>
                <a:cubicBezTo>
                  <a:pt x="120" y="27"/>
                  <a:pt x="115" y="5"/>
                  <a:pt x="115" y="5"/>
                </a:cubicBezTo>
                <a:cubicBezTo>
                  <a:pt x="115" y="5"/>
                  <a:pt x="115" y="33"/>
                  <a:pt x="120" y="38"/>
                </a:cubicBezTo>
                <a:cubicBezTo>
                  <a:pt x="125" y="43"/>
                  <a:pt x="153" y="43"/>
                  <a:pt x="153" y="43"/>
                </a:cubicBezTo>
                <a:cubicBezTo>
                  <a:pt x="153" y="43"/>
                  <a:pt x="131" y="38"/>
                  <a:pt x="126" y="32"/>
                </a:cubicBezTo>
                <a:close/>
                <a:moveTo>
                  <a:pt x="105" y="32"/>
                </a:moveTo>
                <a:cubicBezTo>
                  <a:pt x="100" y="38"/>
                  <a:pt x="77" y="43"/>
                  <a:pt x="77" y="43"/>
                </a:cubicBezTo>
                <a:cubicBezTo>
                  <a:pt x="77" y="43"/>
                  <a:pt x="105" y="43"/>
                  <a:pt x="111" y="38"/>
                </a:cubicBezTo>
                <a:cubicBezTo>
                  <a:pt x="116" y="33"/>
                  <a:pt x="115" y="5"/>
                  <a:pt x="115" y="5"/>
                </a:cubicBezTo>
                <a:cubicBezTo>
                  <a:pt x="115" y="5"/>
                  <a:pt x="110" y="27"/>
                  <a:pt x="105" y="32"/>
                </a:cubicBezTo>
                <a:close/>
                <a:moveTo>
                  <a:pt x="105" y="53"/>
                </a:moveTo>
                <a:cubicBezTo>
                  <a:pt x="110" y="58"/>
                  <a:pt x="115" y="81"/>
                  <a:pt x="115" y="81"/>
                </a:cubicBezTo>
                <a:cubicBezTo>
                  <a:pt x="115" y="81"/>
                  <a:pt x="116" y="52"/>
                  <a:pt x="111" y="47"/>
                </a:cubicBezTo>
                <a:cubicBezTo>
                  <a:pt x="105" y="42"/>
                  <a:pt x="77" y="43"/>
                  <a:pt x="77" y="43"/>
                </a:cubicBezTo>
                <a:cubicBezTo>
                  <a:pt x="77" y="43"/>
                  <a:pt x="100" y="48"/>
                  <a:pt x="105" y="53"/>
                </a:cubicBezTo>
                <a:close/>
                <a:moveTo>
                  <a:pt x="75" y="158"/>
                </a:moveTo>
                <a:cubicBezTo>
                  <a:pt x="75" y="158"/>
                  <a:pt x="75" y="136"/>
                  <a:pt x="79" y="131"/>
                </a:cubicBezTo>
                <a:cubicBezTo>
                  <a:pt x="83" y="127"/>
                  <a:pt x="106" y="128"/>
                  <a:pt x="106" y="128"/>
                </a:cubicBezTo>
                <a:cubicBezTo>
                  <a:pt x="106" y="128"/>
                  <a:pt x="88" y="132"/>
                  <a:pt x="84" y="136"/>
                </a:cubicBezTo>
                <a:cubicBezTo>
                  <a:pt x="79" y="140"/>
                  <a:pt x="75" y="158"/>
                  <a:pt x="75" y="158"/>
                </a:cubicBezTo>
                <a:close/>
                <a:moveTo>
                  <a:pt x="84" y="119"/>
                </a:moveTo>
                <a:cubicBezTo>
                  <a:pt x="79" y="115"/>
                  <a:pt x="75" y="97"/>
                  <a:pt x="75" y="97"/>
                </a:cubicBezTo>
                <a:cubicBezTo>
                  <a:pt x="75" y="97"/>
                  <a:pt x="75" y="120"/>
                  <a:pt x="79" y="124"/>
                </a:cubicBezTo>
                <a:cubicBezTo>
                  <a:pt x="83" y="128"/>
                  <a:pt x="106" y="128"/>
                  <a:pt x="106" y="128"/>
                </a:cubicBezTo>
                <a:cubicBezTo>
                  <a:pt x="106" y="128"/>
                  <a:pt x="88" y="124"/>
                  <a:pt x="84" y="119"/>
                </a:cubicBezTo>
                <a:close/>
                <a:moveTo>
                  <a:pt x="67" y="119"/>
                </a:moveTo>
                <a:cubicBezTo>
                  <a:pt x="63" y="124"/>
                  <a:pt x="45" y="128"/>
                  <a:pt x="45" y="128"/>
                </a:cubicBezTo>
                <a:cubicBezTo>
                  <a:pt x="45" y="128"/>
                  <a:pt x="68" y="128"/>
                  <a:pt x="72" y="124"/>
                </a:cubicBezTo>
                <a:cubicBezTo>
                  <a:pt x="76" y="120"/>
                  <a:pt x="75" y="97"/>
                  <a:pt x="75" y="97"/>
                </a:cubicBezTo>
                <a:cubicBezTo>
                  <a:pt x="75" y="97"/>
                  <a:pt x="71" y="115"/>
                  <a:pt x="67" y="119"/>
                </a:cubicBezTo>
                <a:close/>
                <a:moveTo>
                  <a:pt x="67" y="136"/>
                </a:moveTo>
                <a:cubicBezTo>
                  <a:pt x="71" y="140"/>
                  <a:pt x="75" y="158"/>
                  <a:pt x="75" y="158"/>
                </a:cubicBezTo>
                <a:cubicBezTo>
                  <a:pt x="75" y="158"/>
                  <a:pt x="76" y="136"/>
                  <a:pt x="72" y="131"/>
                </a:cubicBezTo>
                <a:cubicBezTo>
                  <a:pt x="68" y="127"/>
                  <a:pt x="45" y="128"/>
                  <a:pt x="45" y="128"/>
                </a:cubicBezTo>
                <a:cubicBezTo>
                  <a:pt x="45" y="128"/>
                  <a:pt x="63" y="132"/>
                  <a:pt x="67" y="136"/>
                </a:cubicBezTo>
                <a:close/>
                <a:moveTo>
                  <a:pt x="31" y="80"/>
                </a:moveTo>
                <a:cubicBezTo>
                  <a:pt x="31" y="80"/>
                  <a:pt x="30" y="69"/>
                  <a:pt x="32" y="67"/>
                </a:cubicBezTo>
                <a:cubicBezTo>
                  <a:pt x="35" y="65"/>
                  <a:pt x="46" y="65"/>
                  <a:pt x="46" y="65"/>
                </a:cubicBezTo>
                <a:cubicBezTo>
                  <a:pt x="46" y="65"/>
                  <a:pt x="37" y="67"/>
                  <a:pt x="35" y="69"/>
                </a:cubicBezTo>
                <a:cubicBezTo>
                  <a:pt x="33" y="71"/>
                  <a:pt x="31" y="80"/>
                  <a:pt x="31" y="80"/>
                </a:cubicBezTo>
                <a:close/>
                <a:moveTo>
                  <a:pt x="35" y="61"/>
                </a:moveTo>
                <a:cubicBezTo>
                  <a:pt x="33" y="59"/>
                  <a:pt x="31" y="50"/>
                  <a:pt x="31" y="50"/>
                </a:cubicBezTo>
                <a:cubicBezTo>
                  <a:pt x="31" y="50"/>
                  <a:pt x="30" y="61"/>
                  <a:pt x="32" y="63"/>
                </a:cubicBezTo>
                <a:cubicBezTo>
                  <a:pt x="35" y="65"/>
                  <a:pt x="46" y="65"/>
                  <a:pt x="46" y="65"/>
                </a:cubicBezTo>
                <a:cubicBezTo>
                  <a:pt x="46" y="65"/>
                  <a:pt x="37" y="63"/>
                  <a:pt x="35" y="61"/>
                </a:cubicBezTo>
                <a:close/>
                <a:moveTo>
                  <a:pt x="26" y="61"/>
                </a:moveTo>
                <a:cubicBezTo>
                  <a:pt x="24" y="63"/>
                  <a:pt x="15" y="65"/>
                  <a:pt x="15" y="65"/>
                </a:cubicBezTo>
                <a:cubicBezTo>
                  <a:pt x="15" y="65"/>
                  <a:pt x="27" y="65"/>
                  <a:pt x="29" y="63"/>
                </a:cubicBezTo>
                <a:cubicBezTo>
                  <a:pt x="31" y="61"/>
                  <a:pt x="31" y="50"/>
                  <a:pt x="31" y="50"/>
                </a:cubicBezTo>
                <a:cubicBezTo>
                  <a:pt x="31" y="50"/>
                  <a:pt x="29" y="59"/>
                  <a:pt x="26" y="61"/>
                </a:cubicBezTo>
                <a:close/>
                <a:moveTo>
                  <a:pt x="26" y="69"/>
                </a:moveTo>
                <a:cubicBezTo>
                  <a:pt x="29" y="71"/>
                  <a:pt x="31" y="80"/>
                  <a:pt x="31" y="80"/>
                </a:cubicBezTo>
                <a:cubicBezTo>
                  <a:pt x="31" y="80"/>
                  <a:pt x="31" y="69"/>
                  <a:pt x="29" y="67"/>
                </a:cubicBezTo>
                <a:cubicBezTo>
                  <a:pt x="27" y="65"/>
                  <a:pt x="15" y="65"/>
                  <a:pt x="15" y="65"/>
                </a:cubicBezTo>
                <a:cubicBezTo>
                  <a:pt x="15" y="65"/>
                  <a:pt x="24" y="67"/>
                  <a:pt x="26" y="69"/>
                </a:cubicBezTo>
                <a:close/>
                <a:moveTo>
                  <a:pt x="229" y="30"/>
                </a:moveTo>
                <a:cubicBezTo>
                  <a:pt x="229" y="30"/>
                  <a:pt x="229" y="19"/>
                  <a:pt x="231" y="17"/>
                </a:cubicBezTo>
                <a:cubicBezTo>
                  <a:pt x="233" y="15"/>
                  <a:pt x="244" y="15"/>
                  <a:pt x="244" y="15"/>
                </a:cubicBezTo>
                <a:cubicBezTo>
                  <a:pt x="244" y="15"/>
                  <a:pt x="235" y="17"/>
                  <a:pt x="233" y="19"/>
                </a:cubicBezTo>
                <a:cubicBezTo>
                  <a:pt x="231" y="21"/>
                  <a:pt x="229" y="30"/>
                  <a:pt x="229" y="30"/>
                </a:cubicBezTo>
                <a:close/>
                <a:moveTo>
                  <a:pt x="233" y="11"/>
                </a:moveTo>
                <a:cubicBezTo>
                  <a:pt x="231" y="9"/>
                  <a:pt x="229" y="0"/>
                  <a:pt x="229" y="0"/>
                </a:cubicBezTo>
                <a:cubicBezTo>
                  <a:pt x="229" y="0"/>
                  <a:pt x="229" y="11"/>
                  <a:pt x="231" y="13"/>
                </a:cubicBezTo>
                <a:cubicBezTo>
                  <a:pt x="233" y="15"/>
                  <a:pt x="244" y="15"/>
                  <a:pt x="244" y="15"/>
                </a:cubicBezTo>
                <a:cubicBezTo>
                  <a:pt x="244" y="15"/>
                  <a:pt x="235" y="13"/>
                  <a:pt x="233" y="11"/>
                </a:cubicBezTo>
                <a:close/>
                <a:moveTo>
                  <a:pt x="225" y="11"/>
                </a:moveTo>
                <a:cubicBezTo>
                  <a:pt x="223" y="13"/>
                  <a:pt x="214" y="15"/>
                  <a:pt x="214" y="15"/>
                </a:cubicBezTo>
                <a:cubicBezTo>
                  <a:pt x="214" y="15"/>
                  <a:pt x="225" y="15"/>
                  <a:pt x="227" y="13"/>
                </a:cubicBezTo>
                <a:cubicBezTo>
                  <a:pt x="229" y="11"/>
                  <a:pt x="229" y="0"/>
                  <a:pt x="229" y="0"/>
                </a:cubicBezTo>
                <a:cubicBezTo>
                  <a:pt x="229" y="0"/>
                  <a:pt x="227" y="9"/>
                  <a:pt x="225" y="11"/>
                </a:cubicBezTo>
                <a:close/>
                <a:moveTo>
                  <a:pt x="225" y="19"/>
                </a:moveTo>
                <a:cubicBezTo>
                  <a:pt x="227" y="21"/>
                  <a:pt x="229" y="30"/>
                  <a:pt x="229" y="30"/>
                </a:cubicBezTo>
                <a:cubicBezTo>
                  <a:pt x="229" y="30"/>
                  <a:pt x="229" y="19"/>
                  <a:pt x="227" y="17"/>
                </a:cubicBezTo>
                <a:cubicBezTo>
                  <a:pt x="225" y="15"/>
                  <a:pt x="214" y="15"/>
                  <a:pt x="214" y="15"/>
                </a:cubicBezTo>
                <a:cubicBezTo>
                  <a:pt x="214" y="15"/>
                  <a:pt x="223" y="17"/>
                  <a:pt x="225" y="19"/>
                </a:cubicBezTo>
                <a:close/>
                <a:moveTo>
                  <a:pt x="244" y="152"/>
                </a:moveTo>
                <a:cubicBezTo>
                  <a:pt x="244" y="152"/>
                  <a:pt x="244" y="140"/>
                  <a:pt x="246" y="138"/>
                </a:cubicBezTo>
                <a:cubicBezTo>
                  <a:pt x="248" y="136"/>
                  <a:pt x="259" y="136"/>
                  <a:pt x="259" y="136"/>
                </a:cubicBezTo>
                <a:cubicBezTo>
                  <a:pt x="259" y="136"/>
                  <a:pt x="250" y="138"/>
                  <a:pt x="248" y="141"/>
                </a:cubicBezTo>
                <a:cubicBezTo>
                  <a:pt x="246" y="143"/>
                  <a:pt x="244" y="152"/>
                  <a:pt x="244" y="152"/>
                </a:cubicBezTo>
                <a:close/>
                <a:moveTo>
                  <a:pt x="248" y="132"/>
                </a:moveTo>
                <a:cubicBezTo>
                  <a:pt x="246" y="130"/>
                  <a:pt x="244" y="121"/>
                  <a:pt x="244" y="121"/>
                </a:cubicBezTo>
                <a:cubicBezTo>
                  <a:pt x="244" y="121"/>
                  <a:pt x="244" y="133"/>
                  <a:pt x="246" y="135"/>
                </a:cubicBezTo>
                <a:cubicBezTo>
                  <a:pt x="248" y="137"/>
                  <a:pt x="259" y="136"/>
                  <a:pt x="259" y="136"/>
                </a:cubicBezTo>
                <a:cubicBezTo>
                  <a:pt x="259" y="136"/>
                  <a:pt x="250" y="134"/>
                  <a:pt x="248" y="132"/>
                </a:cubicBezTo>
                <a:close/>
                <a:moveTo>
                  <a:pt x="240" y="132"/>
                </a:moveTo>
                <a:cubicBezTo>
                  <a:pt x="238" y="134"/>
                  <a:pt x="229" y="136"/>
                  <a:pt x="229" y="136"/>
                </a:cubicBezTo>
                <a:cubicBezTo>
                  <a:pt x="229" y="136"/>
                  <a:pt x="240" y="137"/>
                  <a:pt x="242" y="135"/>
                </a:cubicBezTo>
                <a:cubicBezTo>
                  <a:pt x="244" y="133"/>
                  <a:pt x="244" y="121"/>
                  <a:pt x="244" y="121"/>
                </a:cubicBezTo>
                <a:cubicBezTo>
                  <a:pt x="244" y="121"/>
                  <a:pt x="242" y="130"/>
                  <a:pt x="240" y="132"/>
                </a:cubicBezTo>
                <a:close/>
                <a:moveTo>
                  <a:pt x="240" y="141"/>
                </a:moveTo>
                <a:cubicBezTo>
                  <a:pt x="242" y="143"/>
                  <a:pt x="244" y="152"/>
                  <a:pt x="244" y="152"/>
                </a:cubicBezTo>
                <a:cubicBezTo>
                  <a:pt x="244" y="152"/>
                  <a:pt x="244" y="140"/>
                  <a:pt x="242" y="138"/>
                </a:cubicBezTo>
                <a:cubicBezTo>
                  <a:pt x="240" y="136"/>
                  <a:pt x="229" y="136"/>
                  <a:pt x="229" y="136"/>
                </a:cubicBezTo>
                <a:cubicBezTo>
                  <a:pt x="229" y="136"/>
                  <a:pt x="238" y="138"/>
                  <a:pt x="240" y="141"/>
                </a:cubicBezTo>
                <a:close/>
                <a:moveTo>
                  <a:pt x="15" y="173"/>
                </a:moveTo>
                <a:cubicBezTo>
                  <a:pt x="15" y="173"/>
                  <a:pt x="15" y="162"/>
                  <a:pt x="17" y="160"/>
                </a:cubicBezTo>
                <a:cubicBezTo>
                  <a:pt x="19" y="158"/>
                  <a:pt x="31" y="158"/>
                  <a:pt x="31" y="158"/>
                </a:cubicBezTo>
                <a:cubicBezTo>
                  <a:pt x="31" y="158"/>
                  <a:pt x="22" y="160"/>
                  <a:pt x="20" y="162"/>
                </a:cubicBezTo>
                <a:cubicBezTo>
                  <a:pt x="17" y="164"/>
                  <a:pt x="15" y="173"/>
                  <a:pt x="15" y="173"/>
                </a:cubicBezTo>
                <a:close/>
                <a:moveTo>
                  <a:pt x="20" y="154"/>
                </a:moveTo>
                <a:cubicBezTo>
                  <a:pt x="17" y="152"/>
                  <a:pt x="15" y="143"/>
                  <a:pt x="15" y="143"/>
                </a:cubicBezTo>
                <a:cubicBezTo>
                  <a:pt x="15" y="143"/>
                  <a:pt x="15" y="154"/>
                  <a:pt x="17" y="156"/>
                </a:cubicBezTo>
                <a:cubicBezTo>
                  <a:pt x="19" y="158"/>
                  <a:pt x="31" y="158"/>
                  <a:pt x="31" y="158"/>
                </a:cubicBezTo>
                <a:cubicBezTo>
                  <a:pt x="31" y="158"/>
                  <a:pt x="22" y="156"/>
                  <a:pt x="20" y="154"/>
                </a:cubicBezTo>
                <a:close/>
                <a:moveTo>
                  <a:pt x="11" y="154"/>
                </a:moveTo>
                <a:cubicBezTo>
                  <a:pt x="9" y="156"/>
                  <a:pt x="0" y="158"/>
                  <a:pt x="0" y="158"/>
                </a:cubicBezTo>
                <a:cubicBezTo>
                  <a:pt x="0" y="158"/>
                  <a:pt x="11" y="158"/>
                  <a:pt x="14" y="156"/>
                </a:cubicBezTo>
                <a:cubicBezTo>
                  <a:pt x="16" y="154"/>
                  <a:pt x="15" y="143"/>
                  <a:pt x="15" y="143"/>
                </a:cubicBezTo>
                <a:cubicBezTo>
                  <a:pt x="15" y="143"/>
                  <a:pt x="13" y="152"/>
                  <a:pt x="11" y="154"/>
                </a:cubicBezTo>
                <a:close/>
                <a:moveTo>
                  <a:pt x="11" y="162"/>
                </a:moveTo>
                <a:cubicBezTo>
                  <a:pt x="13" y="164"/>
                  <a:pt x="15" y="173"/>
                  <a:pt x="15" y="173"/>
                </a:cubicBezTo>
                <a:cubicBezTo>
                  <a:pt x="15" y="173"/>
                  <a:pt x="16" y="162"/>
                  <a:pt x="14" y="160"/>
                </a:cubicBezTo>
                <a:cubicBezTo>
                  <a:pt x="11" y="158"/>
                  <a:pt x="0" y="158"/>
                  <a:pt x="0" y="158"/>
                </a:cubicBezTo>
                <a:cubicBezTo>
                  <a:pt x="0" y="158"/>
                  <a:pt x="9" y="160"/>
                  <a:pt x="11" y="162"/>
                </a:cubicBezTo>
                <a:close/>
                <a:moveTo>
                  <a:pt x="214" y="133"/>
                </a:moveTo>
                <a:cubicBezTo>
                  <a:pt x="214" y="133"/>
                  <a:pt x="213" y="99"/>
                  <a:pt x="219" y="93"/>
                </a:cubicBezTo>
                <a:cubicBezTo>
                  <a:pt x="226" y="87"/>
                  <a:pt x="259" y="88"/>
                  <a:pt x="259" y="88"/>
                </a:cubicBezTo>
                <a:cubicBezTo>
                  <a:pt x="259" y="88"/>
                  <a:pt x="232" y="94"/>
                  <a:pt x="226" y="100"/>
                </a:cubicBezTo>
                <a:cubicBezTo>
                  <a:pt x="220" y="106"/>
                  <a:pt x="214" y="133"/>
                  <a:pt x="214" y="133"/>
                </a:cubicBezTo>
                <a:close/>
                <a:moveTo>
                  <a:pt x="226" y="75"/>
                </a:moveTo>
                <a:cubicBezTo>
                  <a:pt x="220" y="69"/>
                  <a:pt x="214" y="42"/>
                  <a:pt x="214" y="42"/>
                </a:cubicBezTo>
                <a:cubicBezTo>
                  <a:pt x="214" y="42"/>
                  <a:pt x="213" y="76"/>
                  <a:pt x="219" y="82"/>
                </a:cubicBezTo>
                <a:cubicBezTo>
                  <a:pt x="226" y="88"/>
                  <a:pt x="259" y="88"/>
                  <a:pt x="259" y="88"/>
                </a:cubicBezTo>
                <a:cubicBezTo>
                  <a:pt x="259" y="88"/>
                  <a:pt x="232" y="81"/>
                  <a:pt x="226" y="75"/>
                </a:cubicBezTo>
                <a:close/>
                <a:moveTo>
                  <a:pt x="201" y="75"/>
                </a:moveTo>
                <a:cubicBezTo>
                  <a:pt x="195" y="81"/>
                  <a:pt x="168" y="88"/>
                  <a:pt x="168" y="88"/>
                </a:cubicBezTo>
                <a:cubicBezTo>
                  <a:pt x="168" y="88"/>
                  <a:pt x="202" y="88"/>
                  <a:pt x="208" y="82"/>
                </a:cubicBezTo>
                <a:cubicBezTo>
                  <a:pt x="215" y="76"/>
                  <a:pt x="214" y="42"/>
                  <a:pt x="214" y="42"/>
                </a:cubicBezTo>
                <a:cubicBezTo>
                  <a:pt x="214" y="42"/>
                  <a:pt x="208" y="69"/>
                  <a:pt x="201" y="75"/>
                </a:cubicBezTo>
                <a:close/>
                <a:moveTo>
                  <a:pt x="201" y="100"/>
                </a:moveTo>
                <a:cubicBezTo>
                  <a:pt x="208" y="106"/>
                  <a:pt x="214" y="133"/>
                  <a:pt x="214" y="133"/>
                </a:cubicBezTo>
                <a:cubicBezTo>
                  <a:pt x="214" y="133"/>
                  <a:pt x="215" y="99"/>
                  <a:pt x="208" y="93"/>
                </a:cubicBezTo>
                <a:cubicBezTo>
                  <a:pt x="202" y="87"/>
                  <a:pt x="168" y="88"/>
                  <a:pt x="168" y="88"/>
                </a:cubicBezTo>
                <a:cubicBezTo>
                  <a:pt x="168" y="88"/>
                  <a:pt x="195" y="94"/>
                  <a:pt x="201" y="100"/>
                </a:cubicBezTo>
                <a:close/>
                <a:moveTo>
                  <a:pt x="250" y="231"/>
                </a:moveTo>
                <a:cubicBezTo>
                  <a:pt x="212" y="178"/>
                  <a:pt x="212" y="178"/>
                  <a:pt x="212" y="178"/>
                </a:cubicBezTo>
                <a:cubicBezTo>
                  <a:pt x="189" y="178"/>
                  <a:pt x="189" y="178"/>
                  <a:pt x="189" y="178"/>
                </a:cubicBezTo>
                <a:cubicBezTo>
                  <a:pt x="193" y="160"/>
                  <a:pt x="207" y="146"/>
                  <a:pt x="223" y="146"/>
                </a:cubicBezTo>
                <a:cubicBezTo>
                  <a:pt x="224" y="146"/>
                  <a:pt x="226" y="144"/>
                  <a:pt x="226" y="143"/>
                </a:cubicBezTo>
                <a:cubicBezTo>
                  <a:pt x="226" y="141"/>
                  <a:pt x="224" y="140"/>
                  <a:pt x="223" y="140"/>
                </a:cubicBezTo>
                <a:cubicBezTo>
                  <a:pt x="203" y="140"/>
                  <a:pt x="187" y="156"/>
                  <a:pt x="183" y="178"/>
                </a:cubicBezTo>
                <a:cubicBezTo>
                  <a:pt x="156" y="178"/>
                  <a:pt x="156" y="178"/>
                  <a:pt x="156" y="178"/>
                </a:cubicBezTo>
                <a:cubicBezTo>
                  <a:pt x="158" y="140"/>
                  <a:pt x="173" y="110"/>
                  <a:pt x="190" y="110"/>
                </a:cubicBezTo>
                <a:cubicBezTo>
                  <a:pt x="191" y="110"/>
                  <a:pt x="193" y="109"/>
                  <a:pt x="193" y="107"/>
                </a:cubicBezTo>
                <a:cubicBezTo>
                  <a:pt x="193" y="105"/>
                  <a:pt x="191" y="104"/>
                  <a:pt x="190" y="104"/>
                </a:cubicBezTo>
                <a:cubicBezTo>
                  <a:pt x="169" y="104"/>
                  <a:pt x="152" y="136"/>
                  <a:pt x="150" y="178"/>
                </a:cubicBezTo>
                <a:cubicBezTo>
                  <a:pt x="139" y="178"/>
                  <a:pt x="139" y="178"/>
                  <a:pt x="139" y="178"/>
                </a:cubicBezTo>
                <a:cubicBezTo>
                  <a:pt x="141" y="92"/>
                  <a:pt x="170" y="23"/>
                  <a:pt x="206" y="23"/>
                </a:cubicBezTo>
                <a:cubicBezTo>
                  <a:pt x="208" y="23"/>
                  <a:pt x="210" y="21"/>
                  <a:pt x="210" y="20"/>
                </a:cubicBezTo>
                <a:cubicBezTo>
                  <a:pt x="210" y="18"/>
                  <a:pt x="208" y="17"/>
                  <a:pt x="206" y="17"/>
                </a:cubicBezTo>
                <a:cubicBezTo>
                  <a:pt x="166" y="17"/>
                  <a:pt x="135" y="87"/>
                  <a:pt x="133" y="178"/>
                </a:cubicBezTo>
                <a:cubicBezTo>
                  <a:pt x="129" y="178"/>
                  <a:pt x="129" y="178"/>
                  <a:pt x="129" y="178"/>
                </a:cubicBezTo>
                <a:cubicBezTo>
                  <a:pt x="129" y="66"/>
                  <a:pt x="127" y="66"/>
                  <a:pt x="124" y="66"/>
                </a:cubicBezTo>
                <a:cubicBezTo>
                  <a:pt x="122" y="66"/>
                  <a:pt x="120" y="68"/>
                  <a:pt x="120" y="69"/>
                </a:cubicBezTo>
                <a:cubicBezTo>
                  <a:pt x="120" y="70"/>
                  <a:pt x="121" y="70"/>
                  <a:pt x="121" y="71"/>
                </a:cubicBezTo>
                <a:cubicBezTo>
                  <a:pt x="122" y="76"/>
                  <a:pt x="123" y="118"/>
                  <a:pt x="123" y="178"/>
                </a:cubicBezTo>
                <a:cubicBezTo>
                  <a:pt x="120" y="178"/>
                  <a:pt x="120" y="178"/>
                  <a:pt x="120" y="178"/>
                </a:cubicBezTo>
                <a:cubicBezTo>
                  <a:pt x="118" y="114"/>
                  <a:pt x="89" y="62"/>
                  <a:pt x="54" y="62"/>
                </a:cubicBezTo>
                <a:cubicBezTo>
                  <a:pt x="52" y="62"/>
                  <a:pt x="51" y="63"/>
                  <a:pt x="51" y="65"/>
                </a:cubicBezTo>
                <a:cubicBezTo>
                  <a:pt x="51" y="67"/>
                  <a:pt x="52" y="68"/>
                  <a:pt x="54" y="68"/>
                </a:cubicBezTo>
                <a:cubicBezTo>
                  <a:pt x="86" y="68"/>
                  <a:pt x="112" y="117"/>
                  <a:pt x="113" y="178"/>
                </a:cubicBezTo>
                <a:cubicBezTo>
                  <a:pt x="103" y="178"/>
                  <a:pt x="103" y="178"/>
                  <a:pt x="103" y="178"/>
                </a:cubicBezTo>
                <a:cubicBezTo>
                  <a:pt x="103" y="161"/>
                  <a:pt x="98" y="144"/>
                  <a:pt x="89" y="144"/>
                </a:cubicBezTo>
                <a:cubicBezTo>
                  <a:pt x="87" y="144"/>
                  <a:pt x="86" y="145"/>
                  <a:pt x="86" y="147"/>
                </a:cubicBezTo>
                <a:cubicBezTo>
                  <a:pt x="86" y="149"/>
                  <a:pt x="87" y="150"/>
                  <a:pt x="89" y="150"/>
                </a:cubicBezTo>
                <a:cubicBezTo>
                  <a:pt x="91" y="150"/>
                  <a:pt x="97" y="161"/>
                  <a:pt x="97" y="178"/>
                </a:cubicBezTo>
                <a:cubicBezTo>
                  <a:pt x="86" y="178"/>
                  <a:pt x="86" y="178"/>
                  <a:pt x="86" y="178"/>
                </a:cubicBezTo>
                <a:cubicBezTo>
                  <a:pt x="79" y="164"/>
                  <a:pt x="59" y="154"/>
                  <a:pt x="36" y="154"/>
                </a:cubicBezTo>
                <a:cubicBezTo>
                  <a:pt x="34" y="154"/>
                  <a:pt x="33" y="156"/>
                  <a:pt x="33" y="157"/>
                </a:cubicBezTo>
                <a:cubicBezTo>
                  <a:pt x="33" y="159"/>
                  <a:pt x="34" y="160"/>
                  <a:pt x="36" y="160"/>
                </a:cubicBezTo>
                <a:cubicBezTo>
                  <a:pt x="55" y="160"/>
                  <a:pt x="72" y="168"/>
                  <a:pt x="79" y="178"/>
                </a:cubicBezTo>
                <a:cubicBezTo>
                  <a:pt x="60" y="178"/>
                  <a:pt x="60" y="178"/>
                  <a:pt x="60" y="178"/>
                </a:cubicBezTo>
                <a:cubicBezTo>
                  <a:pt x="22" y="231"/>
                  <a:pt x="22" y="231"/>
                  <a:pt x="22" y="231"/>
                </a:cubicBezTo>
                <a:cubicBezTo>
                  <a:pt x="21" y="233"/>
                  <a:pt x="21" y="235"/>
                  <a:pt x="22" y="236"/>
                </a:cubicBezTo>
                <a:cubicBezTo>
                  <a:pt x="27" y="238"/>
                  <a:pt x="27" y="238"/>
                  <a:pt x="27" y="238"/>
                </a:cubicBezTo>
                <a:cubicBezTo>
                  <a:pt x="28" y="239"/>
                  <a:pt x="30" y="239"/>
                  <a:pt x="31" y="238"/>
                </a:cubicBezTo>
                <a:cubicBezTo>
                  <a:pt x="60" y="195"/>
                  <a:pt x="60" y="195"/>
                  <a:pt x="60" y="195"/>
                </a:cubicBezTo>
                <a:cubicBezTo>
                  <a:pt x="60" y="294"/>
                  <a:pt x="60" y="294"/>
                  <a:pt x="60" y="294"/>
                </a:cubicBezTo>
                <a:cubicBezTo>
                  <a:pt x="60" y="297"/>
                  <a:pt x="63" y="300"/>
                  <a:pt x="66" y="300"/>
                </a:cubicBezTo>
                <a:cubicBezTo>
                  <a:pt x="206" y="300"/>
                  <a:pt x="206" y="300"/>
                  <a:pt x="206" y="300"/>
                </a:cubicBezTo>
                <a:cubicBezTo>
                  <a:pt x="209" y="300"/>
                  <a:pt x="212" y="297"/>
                  <a:pt x="212" y="294"/>
                </a:cubicBezTo>
                <a:cubicBezTo>
                  <a:pt x="212" y="195"/>
                  <a:pt x="212" y="195"/>
                  <a:pt x="212" y="195"/>
                </a:cubicBezTo>
                <a:cubicBezTo>
                  <a:pt x="242" y="238"/>
                  <a:pt x="242" y="238"/>
                  <a:pt x="242" y="238"/>
                </a:cubicBezTo>
                <a:cubicBezTo>
                  <a:pt x="243" y="239"/>
                  <a:pt x="244" y="239"/>
                  <a:pt x="246" y="238"/>
                </a:cubicBezTo>
                <a:cubicBezTo>
                  <a:pt x="250" y="236"/>
                  <a:pt x="250" y="236"/>
                  <a:pt x="250" y="236"/>
                </a:cubicBezTo>
                <a:cubicBezTo>
                  <a:pt x="251" y="235"/>
                  <a:pt x="251" y="233"/>
                  <a:pt x="250" y="231"/>
                </a:cubicBezTo>
                <a:close/>
                <a:moveTo>
                  <a:pt x="159" y="226"/>
                </a:moveTo>
                <a:cubicBezTo>
                  <a:pt x="113" y="226"/>
                  <a:pt x="113" y="226"/>
                  <a:pt x="113" y="226"/>
                </a:cubicBezTo>
                <a:cubicBezTo>
                  <a:pt x="110" y="226"/>
                  <a:pt x="107" y="223"/>
                  <a:pt x="107" y="220"/>
                </a:cubicBezTo>
                <a:cubicBezTo>
                  <a:pt x="107" y="216"/>
                  <a:pt x="110" y="214"/>
                  <a:pt x="113" y="214"/>
                </a:cubicBezTo>
                <a:cubicBezTo>
                  <a:pt x="159" y="214"/>
                  <a:pt x="159" y="214"/>
                  <a:pt x="159" y="214"/>
                </a:cubicBezTo>
                <a:cubicBezTo>
                  <a:pt x="162" y="214"/>
                  <a:pt x="165" y="216"/>
                  <a:pt x="165" y="220"/>
                </a:cubicBezTo>
                <a:cubicBezTo>
                  <a:pt x="165" y="223"/>
                  <a:pt x="162" y="226"/>
                  <a:pt x="159" y="226"/>
                </a:cubicBezTo>
                <a:close/>
              </a:path>
            </a:pathLst>
          </a:custGeom>
          <a:solidFill>
            <a:srgbClr val="EB6100"/>
          </a:solidFill>
          <a:ln>
            <a:noFill/>
          </a:ln>
        </p:spPr>
        <p:txBody>
          <a:bodyPr vert="horz" wrap="square" lIns="82305" tIns="41153" rIns="82305" bIns="41153" numCol="1" anchor="t" anchorCtr="0" compatLnSpc="1">
            <a:prstTxWarp prst="textNoShape">
              <a:avLst/>
            </a:prstTxWarp>
          </a:bodyPr>
          <a:lstStyle/>
          <a:p>
            <a:endParaRPr lang="en-US" sz="1600"/>
          </a:p>
        </p:txBody>
      </p:sp>
      <p:sp>
        <p:nvSpPr>
          <p:cNvPr id="181" name="Freeform 35"/>
          <p:cNvSpPr>
            <a:spLocks noEditPoints="1"/>
          </p:cNvSpPr>
          <p:nvPr/>
        </p:nvSpPr>
        <p:spPr bwMode="black">
          <a:xfrm>
            <a:off x="2290634" y="3245530"/>
            <a:ext cx="1066243" cy="1079672"/>
          </a:xfrm>
          <a:custGeom>
            <a:avLst/>
            <a:gdLst>
              <a:gd name="T0" fmla="*/ 189 w 296"/>
              <a:gd name="T1" fmla="*/ 136 h 300"/>
              <a:gd name="T2" fmla="*/ 202 w 296"/>
              <a:gd name="T3" fmla="*/ 132 h 300"/>
              <a:gd name="T4" fmla="*/ 206 w 296"/>
              <a:gd name="T5" fmla="*/ 128 h 300"/>
              <a:gd name="T6" fmla="*/ 210 w 296"/>
              <a:gd name="T7" fmla="*/ 116 h 300"/>
              <a:gd name="T8" fmla="*/ 214 w 296"/>
              <a:gd name="T9" fmla="*/ 120 h 300"/>
              <a:gd name="T10" fmla="*/ 227 w 296"/>
              <a:gd name="T11" fmla="*/ 99 h 300"/>
              <a:gd name="T12" fmla="*/ 185 w 296"/>
              <a:gd name="T13" fmla="*/ 205 h 300"/>
              <a:gd name="T14" fmla="*/ 189 w 296"/>
              <a:gd name="T15" fmla="*/ 210 h 300"/>
              <a:gd name="T16" fmla="*/ 202 w 296"/>
              <a:gd name="T17" fmla="*/ 214 h 300"/>
              <a:gd name="T18" fmla="*/ 197 w 296"/>
              <a:gd name="T19" fmla="*/ 218 h 300"/>
              <a:gd name="T20" fmla="*/ 218 w 296"/>
              <a:gd name="T21" fmla="*/ 230 h 300"/>
              <a:gd name="T22" fmla="*/ 222 w 296"/>
              <a:gd name="T23" fmla="*/ 243 h 300"/>
              <a:gd name="T24" fmla="*/ 227 w 296"/>
              <a:gd name="T25" fmla="*/ 247 h 300"/>
              <a:gd name="T26" fmla="*/ 111 w 296"/>
              <a:gd name="T27" fmla="*/ 205 h 300"/>
              <a:gd name="T28" fmla="*/ 107 w 296"/>
              <a:gd name="T29" fmla="*/ 201 h 300"/>
              <a:gd name="T30" fmla="*/ 94 w 296"/>
              <a:gd name="T31" fmla="*/ 222 h 300"/>
              <a:gd name="T32" fmla="*/ 82 w 296"/>
              <a:gd name="T33" fmla="*/ 226 h 300"/>
              <a:gd name="T34" fmla="*/ 77 w 296"/>
              <a:gd name="T35" fmla="*/ 230 h 300"/>
              <a:gd name="T36" fmla="*/ 73 w 296"/>
              <a:gd name="T37" fmla="*/ 243 h 300"/>
              <a:gd name="T38" fmla="*/ 69 w 296"/>
              <a:gd name="T39" fmla="*/ 239 h 300"/>
              <a:gd name="T40" fmla="*/ 102 w 296"/>
              <a:gd name="T41" fmla="*/ 141 h 300"/>
              <a:gd name="T42" fmla="*/ 98 w 296"/>
              <a:gd name="T43" fmla="*/ 128 h 300"/>
              <a:gd name="T44" fmla="*/ 94 w 296"/>
              <a:gd name="T45" fmla="*/ 124 h 300"/>
              <a:gd name="T46" fmla="*/ 82 w 296"/>
              <a:gd name="T47" fmla="*/ 120 h 300"/>
              <a:gd name="T48" fmla="*/ 86 w 296"/>
              <a:gd name="T49" fmla="*/ 116 h 300"/>
              <a:gd name="T50" fmla="*/ 65 w 296"/>
              <a:gd name="T51" fmla="*/ 103 h 300"/>
              <a:gd name="T52" fmla="*/ 72 w 296"/>
              <a:gd name="T53" fmla="*/ 64 h 300"/>
              <a:gd name="T54" fmla="*/ 5 w 296"/>
              <a:gd name="T55" fmla="*/ 89 h 300"/>
              <a:gd name="T56" fmla="*/ 23 w 296"/>
              <a:gd name="T57" fmla="*/ 48 h 300"/>
              <a:gd name="T58" fmla="*/ 72 w 296"/>
              <a:gd name="T59" fmla="*/ 64 h 300"/>
              <a:gd name="T60" fmla="*/ 36 w 296"/>
              <a:gd name="T61" fmla="*/ 0 h 300"/>
              <a:gd name="T62" fmla="*/ 296 w 296"/>
              <a:gd name="T63" fmla="*/ 64 h 300"/>
              <a:gd name="T64" fmla="*/ 229 w 296"/>
              <a:gd name="T65" fmla="*/ 89 h 300"/>
              <a:gd name="T66" fmla="*/ 247 w 296"/>
              <a:gd name="T67" fmla="*/ 48 h 300"/>
              <a:gd name="T68" fmla="*/ 296 w 296"/>
              <a:gd name="T69" fmla="*/ 64 h 300"/>
              <a:gd name="T70" fmla="*/ 260 w 296"/>
              <a:gd name="T71" fmla="*/ 0 h 300"/>
              <a:gd name="T72" fmla="*/ 296 w 296"/>
              <a:gd name="T73" fmla="*/ 275 h 300"/>
              <a:gd name="T74" fmla="*/ 229 w 296"/>
              <a:gd name="T75" fmla="*/ 300 h 300"/>
              <a:gd name="T76" fmla="*/ 247 w 296"/>
              <a:gd name="T77" fmla="*/ 259 h 300"/>
              <a:gd name="T78" fmla="*/ 296 w 296"/>
              <a:gd name="T79" fmla="*/ 275 h 300"/>
              <a:gd name="T80" fmla="*/ 260 w 296"/>
              <a:gd name="T81" fmla="*/ 211 h 300"/>
              <a:gd name="T82" fmla="*/ 72 w 296"/>
              <a:gd name="T83" fmla="*/ 275 h 300"/>
              <a:gd name="T84" fmla="*/ 5 w 296"/>
              <a:gd name="T85" fmla="*/ 300 h 300"/>
              <a:gd name="T86" fmla="*/ 23 w 296"/>
              <a:gd name="T87" fmla="*/ 259 h 300"/>
              <a:gd name="T88" fmla="*/ 72 w 296"/>
              <a:gd name="T89" fmla="*/ 275 h 300"/>
              <a:gd name="T90" fmla="*/ 36 w 296"/>
              <a:gd name="T91" fmla="*/ 211 h 300"/>
              <a:gd name="T92" fmla="*/ 125 w 296"/>
              <a:gd name="T93" fmla="*/ 116 h 300"/>
              <a:gd name="T94" fmla="*/ 147 w 296"/>
              <a:gd name="T95" fmla="*/ 145 h 300"/>
              <a:gd name="T96" fmla="*/ 150 w 296"/>
              <a:gd name="T97" fmla="*/ 176 h 300"/>
              <a:gd name="T98" fmla="*/ 190 w 296"/>
              <a:gd name="T99" fmla="*/ 164 h 300"/>
              <a:gd name="T100" fmla="*/ 110 w 296"/>
              <a:gd name="T101" fmla="*/ 194 h 300"/>
              <a:gd name="T102" fmla="*/ 131 w 296"/>
              <a:gd name="T103" fmla="*/ 145 h 300"/>
              <a:gd name="T104" fmla="*/ 145 w 296"/>
              <a:gd name="T105" fmla="*/ 156 h 300"/>
              <a:gd name="T106" fmla="*/ 144 w 296"/>
              <a:gd name="T107" fmla="*/ 150 h 300"/>
              <a:gd name="T108" fmla="*/ 147 w 296"/>
              <a:gd name="T109" fmla="*/ 150 h 300"/>
              <a:gd name="T110" fmla="*/ 149 w 296"/>
              <a:gd name="T111" fmla="*/ 155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96" h="300">
                <a:moveTo>
                  <a:pt x="189" y="145"/>
                </a:moveTo>
                <a:cubicBezTo>
                  <a:pt x="185" y="141"/>
                  <a:pt x="185" y="141"/>
                  <a:pt x="185" y="141"/>
                </a:cubicBezTo>
                <a:cubicBezTo>
                  <a:pt x="189" y="136"/>
                  <a:pt x="189" y="136"/>
                  <a:pt x="189" y="136"/>
                </a:cubicBezTo>
                <a:cubicBezTo>
                  <a:pt x="193" y="141"/>
                  <a:pt x="193" y="141"/>
                  <a:pt x="193" y="141"/>
                </a:cubicBezTo>
                <a:cubicBezTo>
                  <a:pt x="189" y="145"/>
                  <a:pt x="189" y="145"/>
                  <a:pt x="189" y="145"/>
                </a:cubicBezTo>
                <a:close/>
                <a:moveTo>
                  <a:pt x="202" y="132"/>
                </a:moveTo>
                <a:cubicBezTo>
                  <a:pt x="197" y="128"/>
                  <a:pt x="197" y="128"/>
                  <a:pt x="197" y="128"/>
                </a:cubicBezTo>
                <a:cubicBezTo>
                  <a:pt x="202" y="124"/>
                  <a:pt x="202" y="124"/>
                  <a:pt x="202" y="124"/>
                </a:cubicBezTo>
                <a:cubicBezTo>
                  <a:pt x="206" y="128"/>
                  <a:pt x="206" y="128"/>
                  <a:pt x="206" y="128"/>
                </a:cubicBezTo>
                <a:cubicBezTo>
                  <a:pt x="202" y="132"/>
                  <a:pt x="202" y="132"/>
                  <a:pt x="202" y="132"/>
                </a:cubicBezTo>
                <a:close/>
                <a:moveTo>
                  <a:pt x="214" y="120"/>
                </a:moveTo>
                <a:cubicBezTo>
                  <a:pt x="210" y="116"/>
                  <a:pt x="210" y="116"/>
                  <a:pt x="210" y="116"/>
                </a:cubicBezTo>
                <a:cubicBezTo>
                  <a:pt x="214" y="111"/>
                  <a:pt x="214" y="111"/>
                  <a:pt x="214" y="111"/>
                </a:cubicBezTo>
                <a:cubicBezTo>
                  <a:pt x="218" y="116"/>
                  <a:pt x="218" y="116"/>
                  <a:pt x="218" y="116"/>
                </a:cubicBezTo>
                <a:cubicBezTo>
                  <a:pt x="214" y="120"/>
                  <a:pt x="214" y="120"/>
                  <a:pt x="214" y="120"/>
                </a:cubicBezTo>
                <a:close/>
                <a:moveTo>
                  <a:pt x="227" y="107"/>
                </a:moveTo>
                <a:cubicBezTo>
                  <a:pt x="222" y="103"/>
                  <a:pt x="222" y="103"/>
                  <a:pt x="222" y="103"/>
                </a:cubicBezTo>
                <a:cubicBezTo>
                  <a:pt x="227" y="99"/>
                  <a:pt x="227" y="99"/>
                  <a:pt x="227" y="99"/>
                </a:cubicBezTo>
                <a:cubicBezTo>
                  <a:pt x="231" y="103"/>
                  <a:pt x="231" y="103"/>
                  <a:pt x="231" y="103"/>
                </a:cubicBezTo>
                <a:cubicBezTo>
                  <a:pt x="227" y="107"/>
                  <a:pt x="227" y="107"/>
                  <a:pt x="227" y="107"/>
                </a:cubicBezTo>
                <a:close/>
                <a:moveTo>
                  <a:pt x="185" y="205"/>
                </a:moveTo>
                <a:cubicBezTo>
                  <a:pt x="189" y="201"/>
                  <a:pt x="189" y="201"/>
                  <a:pt x="189" y="201"/>
                </a:cubicBezTo>
                <a:cubicBezTo>
                  <a:pt x="193" y="205"/>
                  <a:pt x="193" y="205"/>
                  <a:pt x="193" y="205"/>
                </a:cubicBezTo>
                <a:cubicBezTo>
                  <a:pt x="189" y="210"/>
                  <a:pt x="189" y="210"/>
                  <a:pt x="189" y="210"/>
                </a:cubicBezTo>
                <a:cubicBezTo>
                  <a:pt x="185" y="205"/>
                  <a:pt x="185" y="205"/>
                  <a:pt x="185" y="205"/>
                </a:cubicBezTo>
                <a:close/>
                <a:moveTo>
                  <a:pt x="197" y="218"/>
                </a:moveTo>
                <a:cubicBezTo>
                  <a:pt x="202" y="214"/>
                  <a:pt x="202" y="214"/>
                  <a:pt x="202" y="214"/>
                </a:cubicBezTo>
                <a:cubicBezTo>
                  <a:pt x="206" y="218"/>
                  <a:pt x="206" y="218"/>
                  <a:pt x="206" y="218"/>
                </a:cubicBezTo>
                <a:cubicBezTo>
                  <a:pt x="202" y="222"/>
                  <a:pt x="202" y="222"/>
                  <a:pt x="202" y="222"/>
                </a:cubicBezTo>
                <a:cubicBezTo>
                  <a:pt x="197" y="218"/>
                  <a:pt x="197" y="218"/>
                  <a:pt x="197" y="218"/>
                </a:cubicBezTo>
                <a:close/>
                <a:moveTo>
                  <a:pt x="210" y="230"/>
                </a:moveTo>
                <a:cubicBezTo>
                  <a:pt x="214" y="226"/>
                  <a:pt x="214" y="226"/>
                  <a:pt x="214" y="226"/>
                </a:cubicBezTo>
                <a:cubicBezTo>
                  <a:pt x="218" y="230"/>
                  <a:pt x="218" y="230"/>
                  <a:pt x="218" y="230"/>
                </a:cubicBezTo>
                <a:cubicBezTo>
                  <a:pt x="214" y="235"/>
                  <a:pt x="214" y="235"/>
                  <a:pt x="214" y="235"/>
                </a:cubicBezTo>
                <a:cubicBezTo>
                  <a:pt x="210" y="230"/>
                  <a:pt x="210" y="230"/>
                  <a:pt x="210" y="230"/>
                </a:cubicBezTo>
                <a:close/>
                <a:moveTo>
                  <a:pt x="222" y="243"/>
                </a:moveTo>
                <a:cubicBezTo>
                  <a:pt x="227" y="239"/>
                  <a:pt x="227" y="239"/>
                  <a:pt x="227" y="239"/>
                </a:cubicBezTo>
                <a:cubicBezTo>
                  <a:pt x="231" y="243"/>
                  <a:pt x="231" y="243"/>
                  <a:pt x="231" y="243"/>
                </a:cubicBezTo>
                <a:cubicBezTo>
                  <a:pt x="227" y="247"/>
                  <a:pt x="227" y="247"/>
                  <a:pt x="227" y="247"/>
                </a:cubicBezTo>
                <a:cubicBezTo>
                  <a:pt x="222" y="243"/>
                  <a:pt x="222" y="243"/>
                  <a:pt x="222" y="243"/>
                </a:cubicBezTo>
                <a:close/>
                <a:moveTo>
                  <a:pt x="107" y="201"/>
                </a:moveTo>
                <a:cubicBezTo>
                  <a:pt x="111" y="205"/>
                  <a:pt x="111" y="205"/>
                  <a:pt x="111" y="205"/>
                </a:cubicBezTo>
                <a:cubicBezTo>
                  <a:pt x="107" y="210"/>
                  <a:pt x="107" y="210"/>
                  <a:pt x="107" y="210"/>
                </a:cubicBezTo>
                <a:cubicBezTo>
                  <a:pt x="102" y="205"/>
                  <a:pt x="102" y="205"/>
                  <a:pt x="102" y="205"/>
                </a:cubicBezTo>
                <a:cubicBezTo>
                  <a:pt x="107" y="201"/>
                  <a:pt x="107" y="201"/>
                  <a:pt x="107" y="201"/>
                </a:cubicBezTo>
                <a:close/>
                <a:moveTo>
                  <a:pt x="94" y="214"/>
                </a:moveTo>
                <a:cubicBezTo>
                  <a:pt x="98" y="218"/>
                  <a:pt x="98" y="218"/>
                  <a:pt x="98" y="218"/>
                </a:cubicBezTo>
                <a:cubicBezTo>
                  <a:pt x="94" y="222"/>
                  <a:pt x="94" y="222"/>
                  <a:pt x="94" y="222"/>
                </a:cubicBezTo>
                <a:cubicBezTo>
                  <a:pt x="90" y="218"/>
                  <a:pt x="90" y="218"/>
                  <a:pt x="90" y="218"/>
                </a:cubicBezTo>
                <a:cubicBezTo>
                  <a:pt x="94" y="214"/>
                  <a:pt x="94" y="214"/>
                  <a:pt x="94" y="214"/>
                </a:cubicBezTo>
                <a:close/>
                <a:moveTo>
                  <a:pt x="82" y="226"/>
                </a:moveTo>
                <a:cubicBezTo>
                  <a:pt x="86" y="230"/>
                  <a:pt x="86" y="230"/>
                  <a:pt x="86" y="230"/>
                </a:cubicBezTo>
                <a:cubicBezTo>
                  <a:pt x="82" y="235"/>
                  <a:pt x="82" y="235"/>
                  <a:pt x="82" y="235"/>
                </a:cubicBezTo>
                <a:cubicBezTo>
                  <a:pt x="77" y="230"/>
                  <a:pt x="77" y="230"/>
                  <a:pt x="77" y="230"/>
                </a:cubicBezTo>
                <a:cubicBezTo>
                  <a:pt x="82" y="226"/>
                  <a:pt x="82" y="226"/>
                  <a:pt x="82" y="226"/>
                </a:cubicBezTo>
                <a:close/>
                <a:moveTo>
                  <a:pt x="69" y="239"/>
                </a:moveTo>
                <a:cubicBezTo>
                  <a:pt x="73" y="243"/>
                  <a:pt x="73" y="243"/>
                  <a:pt x="73" y="243"/>
                </a:cubicBezTo>
                <a:cubicBezTo>
                  <a:pt x="69" y="247"/>
                  <a:pt x="69" y="247"/>
                  <a:pt x="69" y="247"/>
                </a:cubicBezTo>
                <a:cubicBezTo>
                  <a:pt x="65" y="243"/>
                  <a:pt x="65" y="243"/>
                  <a:pt x="65" y="243"/>
                </a:cubicBezTo>
                <a:cubicBezTo>
                  <a:pt x="69" y="239"/>
                  <a:pt x="69" y="239"/>
                  <a:pt x="69" y="239"/>
                </a:cubicBezTo>
                <a:close/>
                <a:moveTo>
                  <a:pt x="111" y="141"/>
                </a:moveTo>
                <a:cubicBezTo>
                  <a:pt x="107" y="145"/>
                  <a:pt x="107" y="145"/>
                  <a:pt x="107" y="145"/>
                </a:cubicBezTo>
                <a:cubicBezTo>
                  <a:pt x="102" y="141"/>
                  <a:pt x="102" y="141"/>
                  <a:pt x="102" y="141"/>
                </a:cubicBezTo>
                <a:cubicBezTo>
                  <a:pt x="107" y="136"/>
                  <a:pt x="107" y="136"/>
                  <a:pt x="107" y="136"/>
                </a:cubicBezTo>
                <a:cubicBezTo>
                  <a:pt x="111" y="141"/>
                  <a:pt x="111" y="141"/>
                  <a:pt x="111" y="141"/>
                </a:cubicBezTo>
                <a:close/>
                <a:moveTo>
                  <a:pt x="98" y="128"/>
                </a:moveTo>
                <a:cubicBezTo>
                  <a:pt x="94" y="132"/>
                  <a:pt x="94" y="132"/>
                  <a:pt x="94" y="132"/>
                </a:cubicBezTo>
                <a:cubicBezTo>
                  <a:pt x="90" y="128"/>
                  <a:pt x="90" y="128"/>
                  <a:pt x="90" y="128"/>
                </a:cubicBezTo>
                <a:cubicBezTo>
                  <a:pt x="94" y="124"/>
                  <a:pt x="94" y="124"/>
                  <a:pt x="94" y="124"/>
                </a:cubicBezTo>
                <a:cubicBezTo>
                  <a:pt x="98" y="128"/>
                  <a:pt x="98" y="128"/>
                  <a:pt x="98" y="128"/>
                </a:cubicBezTo>
                <a:close/>
                <a:moveTo>
                  <a:pt x="86" y="116"/>
                </a:moveTo>
                <a:cubicBezTo>
                  <a:pt x="82" y="120"/>
                  <a:pt x="82" y="120"/>
                  <a:pt x="82" y="120"/>
                </a:cubicBezTo>
                <a:cubicBezTo>
                  <a:pt x="77" y="116"/>
                  <a:pt x="77" y="116"/>
                  <a:pt x="77" y="116"/>
                </a:cubicBezTo>
                <a:cubicBezTo>
                  <a:pt x="82" y="111"/>
                  <a:pt x="82" y="111"/>
                  <a:pt x="82" y="111"/>
                </a:cubicBezTo>
                <a:cubicBezTo>
                  <a:pt x="86" y="116"/>
                  <a:pt x="86" y="116"/>
                  <a:pt x="86" y="116"/>
                </a:cubicBezTo>
                <a:close/>
                <a:moveTo>
                  <a:pt x="73" y="103"/>
                </a:moveTo>
                <a:cubicBezTo>
                  <a:pt x="69" y="107"/>
                  <a:pt x="69" y="107"/>
                  <a:pt x="69" y="107"/>
                </a:cubicBezTo>
                <a:cubicBezTo>
                  <a:pt x="65" y="103"/>
                  <a:pt x="65" y="103"/>
                  <a:pt x="65" y="103"/>
                </a:cubicBezTo>
                <a:cubicBezTo>
                  <a:pt x="69" y="99"/>
                  <a:pt x="69" y="99"/>
                  <a:pt x="69" y="99"/>
                </a:cubicBezTo>
                <a:cubicBezTo>
                  <a:pt x="73" y="103"/>
                  <a:pt x="73" y="103"/>
                  <a:pt x="73" y="103"/>
                </a:cubicBezTo>
                <a:close/>
                <a:moveTo>
                  <a:pt x="72" y="64"/>
                </a:moveTo>
                <a:cubicBezTo>
                  <a:pt x="72" y="74"/>
                  <a:pt x="72" y="74"/>
                  <a:pt x="72" y="74"/>
                </a:cubicBezTo>
                <a:cubicBezTo>
                  <a:pt x="72" y="89"/>
                  <a:pt x="72" y="89"/>
                  <a:pt x="67" y="89"/>
                </a:cubicBezTo>
                <a:cubicBezTo>
                  <a:pt x="5" y="89"/>
                  <a:pt x="5" y="89"/>
                  <a:pt x="5" y="89"/>
                </a:cubicBezTo>
                <a:cubicBezTo>
                  <a:pt x="0" y="89"/>
                  <a:pt x="0" y="89"/>
                  <a:pt x="0" y="74"/>
                </a:cubicBezTo>
                <a:cubicBezTo>
                  <a:pt x="0" y="64"/>
                  <a:pt x="0" y="64"/>
                  <a:pt x="0" y="64"/>
                </a:cubicBezTo>
                <a:cubicBezTo>
                  <a:pt x="0" y="53"/>
                  <a:pt x="12" y="51"/>
                  <a:pt x="23" y="48"/>
                </a:cubicBezTo>
                <a:cubicBezTo>
                  <a:pt x="27" y="52"/>
                  <a:pt x="32" y="54"/>
                  <a:pt x="36" y="54"/>
                </a:cubicBezTo>
                <a:cubicBezTo>
                  <a:pt x="40" y="54"/>
                  <a:pt x="45" y="52"/>
                  <a:pt x="49" y="48"/>
                </a:cubicBezTo>
                <a:cubicBezTo>
                  <a:pt x="59" y="51"/>
                  <a:pt x="72" y="53"/>
                  <a:pt x="72" y="64"/>
                </a:cubicBezTo>
                <a:close/>
                <a:moveTo>
                  <a:pt x="36" y="48"/>
                </a:moveTo>
                <a:cubicBezTo>
                  <a:pt x="42" y="48"/>
                  <a:pt x="54" y="37"/>
                  <a:pt x="54" y="24"/>
                </a:cubicBezTo>
                <a:cubicBezTo>
                  <a:pt x="54" y="11"/>
                  <a:pt x="49" y="0"/>
                  <a:pt x="36" y="0"/>
                </a:cubicBezTo>
                <a:cubicBezTo>
                  <a:pt x="23" y="0"/>
                  <a:pt x="18" y="11"/>
                  <a:pt x="18" y="24"/>
                </a:cubicBezTo>
                <a:cubicBezTo>
                  <a:pt x="18" y="37"/>
                  <a:pt x="30" y="48"/>
                  <a:pt x="36" y="48"/>
                </a:cubicBezTo>
                <a:close/>
                <a:moveTo>
                  <a:pt x="296" y="64"/>
                </a:moveTo>
                <a:cubicBezTo>
                  <a:pt x="296" y="74"/>
                  <a:pt x="296" y="74"/>
                  <a:pt x="296" y="74"/>
                </a:cubicBezTo>
                <a:cubicBezTo>
                  <a:pt x="296" y="89"/>
                  <a:pt x="296" y="89"/>
                  <a:pt x="290" y="89"/>
                </a:cubicBezTo>
                <a:cubicBezTo>
                  <a:pt x="229" y="89"/>
                  <a:pt x="229" y="89"/>
                  <a:pt x="229" y="89"/>
                </a:cubicBezTo>
                <a:cubicBezTo>
                  <a:pt x="224" y="89"/>
                  <a:pt x="224" y="89"/>
                  <a:pt x="224" y="74"/>
                </a:cubicBezTo>
                <a:cubicBezTo>
                  <a:pt x="224" y="64"/>
                  <a:pt x="224" y="64"/>
                  <a:pt x="224" y="64"/>
                </a:cubicBezTo>
                <a:cubicBezTo>
                  <a:pt x="224" y="53"/>
                  <a:pt x="236" y="51"/>
                  <a:pt x="247" y="48"/>
                </a:cubicBezTo>
                <a:cubicBezTo>
                  <a:pt x="251" y="52"/>
                  <a:pt x="256" y="54"/>
                  <a:pt x="260" y="54"/>
                </a:cubicBezTo>
                <a:cubicBezTo>
                  <a:pt x="263" y="54"/>
                  <a:pt x="268" y="52"/>
                  <a:pt x="273" y="48"/>
                </a:cubicBezTo>
                <a:cubicBezTo>
                  <a:pt x="283" y="51"/>
                  <a:pt x="296" y="53"/>
                  <a:pt x="296" y="64"/>
                </a:cubicBezTo>
                <a:close/>
                <a:moveTo>
                  <a:pt x="260" y="48"/>
                </a:moveTo>
                <a:cubicBezTo>
                  <a:pt x="266" y="48"/>
                  <a:pt x="278" y="37"/>
                  <a:pt x="278" y="24"/>
                </a:cubicBezTo>
                <a:cubicBezTo>
                  <a:pt x="278" y="11"/>
                  <a:pt x="273" y="0"/>
                  <a:pt x="260" y="0"/>
                </a:cubicBezTo>
                <a:cubicBezTo>
                  <a:pt x="246" y="0"/>
                  <a:pt x="241" y="11"/>
                  <a:pt x="241" y="24"/>
                </a:cubicBezTo>
                <a:cubicBezTo>
                  <a:pt x="241" y="37"/>
                  <a:pt x="254" y="48"/>
                  <a:pt x="260" y="48"/>
                </a:cubicBezTo>
                <a:close/>
                <a:moveTo>
                  <a:pt x="296" y="275"/>
                </a:moveTo>
                <a:cubicBezTo>
                  <a:pt x="296" y="285"/>
                  <a:pt x="296" y="285"/>
                  <a:pt x="296" y="285"/>
                </a:cubicBezTo>
                <a:cubicBezTo>
                  <a:pt x="296" y="300"/>
                  <a:pt x="296" y="300"/>
                  <a:pt x="290" y="300"/>
                </a:cubicBezTo>
                <a:cubicBezTo>
                  <a:pt x="229" y="300"/>
                  <a:pt x="229" y="300"/>
                  <a:pt x="229" y="300"/>
                </a:cubicBezTo>
                <a:cubicBezTo>
                  <a:pt x="224" y="300"/>
                  <a:pt x="224" y="300"/>
                  <a:pt x="224" y="285"/>
                </a:cubicBezTo>
                <a:cubicBezTo>
                  <a:pt x="224" y="275"/>
                  <a:pt x="224" y="275"/>
                  <a:pt x="224" y="275"/>
                </a:cubicBezTo>
                <a:cubicBezTo>
                  <a:pt x="224" y="264"/>
                  <a:pt x="236" y="263"/>
                  <a:pt x="247" y="259"/>
                </a:cubicBezTo>
                <a:cubicBezTo>
                  <a:pt x="251" y="263"/>
                  <a:pt x="256" y="265"/>
                  <a:pt x="260" y="265"/>
                </a:cubicBezTo>
                <a:cubicBezTo>
                  <a:pt x="264" y="265"/>
                  <a:pt x="268" y="263"/>
                  <a:pt x="273" y="259"/>
                </a:cubicBezTo>
                <a:cubicBezTo>
                  <a:pt x="283" y="263"/>
                  <a:pt x="296" y="264"/>
                  <a:pt x="296" y="275"/>
                </a:cubicBezTo>
                <a:close/>
                <a:moveTo>
                  <a:pt x="260" y="259"/>
                </a:moveTo>
                <a:cubicBezTo>
                  <a:pt x="266" y="259"/>
                  <a:pt x="278" y="248"/>
                  <a:pt x="278" y="235"/>
                </a:cubicBezTo>
                <a:cubicBezTo>
                  <a:pt x="278" y="222"/>
                  <a:pt x="273" y="211"/>
                  <a:pt x="260" y="211"/>
                </a:cubicBezTo>
                <a:cubicBezTo>
                  <a:pt x="246" y="211"/>
                  <a:pt x="241" y="222"/>
                  <a:pt x="241" y="235"/>
                </a:cubicBezTo>
                <a:cubicBezTo>
                  <a:pt x="241" y="248"/>
                  <a:pt x="254" y="259"/>
                  <a:pt x="260" y="259"/>
                </a:cubicBezTo>
                <a:close/>
                <a:moveTo>
                  <a:pt x="72" y="275"/>
                </a:moveTo>
                <a:cubicBezTo>
                  <a:pt x="72" y="285"/>
                  <a:pt x="72" y="285"/>
                  <a:pt x="72" y="285"/>
                </a:cubicBezTo>
                <a:cubicBezTo>
                  <a:pt x="72" y="300"/>
                  <a:pt x="72" y="300"/>
                  <a:pt x="67" y="300"/>
                </a:cubicBezTo>
                <a:cubicBezTo>
                  <a:pt x="5" y="300"/>
                  <a:pt x="5" y="300"/>
                  <a:pt x="5" y="300"/>
                </a:cubicBezTo>
                <a:cubicBezTo>
                  <a:pt x="0" y="300"/>
                  <a:pt x="0" y="300"/>
                  <a:pt x="0" y="285"/>
                </a:cubicBezTo>
                <a:cubicBezTo>
                  <a:pt x="0" y="275"/>
                  <a:pt x="0" y="275"/>
                  <a:pt x="0" y="275"/>
                </a:cubicBezTo>
                <a:cubicBezTo>
                  <a:pt x="0" y="264"/>
                  <a:pt x="12" y="263"/>
                  <a:pt x="23" y="259"/>
                </a:cubicBezTo>
                <a:cubicBezTo>
                  <a:pt x="27" y="263"/>
                  <a:pt x="32" y="265"/>
                  <a:pt x="36" y="265"/>
                </a:cubicBezTo>
                <a:cubicBezTo>
                  <a:pt x="40" y="265"/>
                  <a:pt x="45" y="263"/>
                  <a:pt x="49" y="259"/>
                </a:cubicBezTo>
                <a:cubicBezTo>
                  <a:pt x="59" y="263"/>
                  <a:pt x="72" y="264"/>
                  <a:pt x="72" y="275"/>
                </a:cubicBezTo>
                <a:close/>
                <a:moveTo>
                  <a:pt x="36" y="259"/>
                </a:moveTo>
                <a:cubicBezTo>
                  <a:pt x="42" y="259"/>
                  <a:pt x="54" y="248"/>
                  <a:pt x="54" y="235"/>
                </a:cubicBezTo>
                <a:cubicBezTo>
                  <a:pt x="54" y="222"/>
                  <a:pt x="49" y="211"/>
                  <a:pt x="36" y="211"/>
                </a:cubicBezTo>
                <a:cubicBezTo>
                  <a:pt x="23" y="211"/>
                  <a:pt x="18" y="222"/>
                  <a:pt x="18" y="235"/>
                </a:cubicBezTo>
                <a:cubicBezTo>
                  <a:pt x="18" y="248"/>
                  <a:pt x="30" y="259"/>
                  <a:pt x="36" y="259"/>
                </a:cubicBezTo>
                <a:close/>
                <a:moveTo>
                  <a:pt x="125" y="116"/>
                </a:moveTo>
                <a:cubicBezTo>
                  <a:pt x="125" y="100"/>
                  <a:pt x="131" y="87"/>
                  <a:pt x="147" y="87"/>
                </a:cubicBezTo>
                <a:cubicBezTo>
                  <a:pt x="163" y="87"/>
                  <a:pt x="169" y="100"/>
                  <a:pt x="169" y="116"/>
                </a:cubicBezTo>
                <a:cubicBezTo>
                  <a:pt x="169" y="132"/>
                  <a:pt x="154" y="145"/>
                  <a:pt x="147" y="145"/>
                </a:cubicBezTo>
                <a:cubicBezTo>
                  <a:pt x="140" y="145"/>
                  <a:pt x="125" y="132"/>
                  <a:pt x="125" y="116"/>
                </a:cubicBezTo>
                <a:close/>
                <a:moveTo>
                  <a:pt x="148" y="156"/>
                </a:moveTo>
                <a:cubicBezTo>
                  <a:pt x="150" y="176"/>
                  <a:pt x="150" y="176"/>
                  <a:pt x="150" y="176"/>
                </a:cubicBezTo>
                <a:cubicBezTo>
                  <a:pt x="153" y="168"/>
                  <a:pt x="155" y="159"/>
                  <a:pt x="159" y="151"/>
                </a:cubicBezTo>
                <a:cubicBezTo>
                  <a:pt x="159" y="150"/>
                  <a:pt x="159" y="150"/>
                  <a:pt x="162" y="145"/>
                </a:cubicBezTo>
                <a:cubicBezTo>
                  <a:pt x="174" y="149"/>
                  <a:pt x="190" y="151"/>
                  <a:pt x="190" y="164"/>
                </a:cubicBezTo>
                <a:cubicBezTo>
                  <a:pt x="190" y="176"/>
                  <a:pt x="190" y="176"/>
                  <a:pt x="190" y="176"/>
                </a:cubicBezTo>
                <a:cubicBezTo>
                  <a:pt x="190" y="194"/>
                  <a:pt x="190" y="194"/>
                  <a:pt x="183" y="194"/>
                </a:cubicBezTo>
                <a:cubicBezTo>
                  <a:pt x="110" y="194"/>
                  <a:pt x="110" y="194"/>
                  <a:pt x="110" y="194"/>
                </a:cubicBezTo>
                <a:cubicBezTo>
                  <a:pt x="104" y="194"/>
                  <a:pt x="104" y="194"/>
                  <a:pt x="104" y="176"/>
                </a:cubicBezTo>
                <a:cubicBezTo>
                  <a:pt x="104" y="164"/>
                  <a:pt x="104" y="164"/>
                  <a:pt x="104" y="164"/>
                </a:cubicBezTo>
                <a:cubicBezTo>
                  <a:pt x="104" y="151"/>
                  <a:pt x="118" y="149"/>
                  <a:pt x="131" y="145"/>
                </a:cubicBezTo>
                <a:cubicBezTo>
                  <a:pt x="134" y="150"/>
                  <a:pt x="134" y="150"/>
                  <a:pt x="135" y="151"/>
                </a:cubicBezTo>
                <a:cubicBezTo>
                  <a:pt x="138" y="159"/>
                  <a:pt x="141" y="168"/>
                  <a:pt x="143" y="176"/>
                </a:cubicBezTo>
                <a:cubicBezTo>
                  <a:pt x="145" y="156"/>
                  <a:pt x="145" y="156"/>
                  <a:pt x="145" y="156"/>
                </a:cubicBezTo>
                <a:cubicBezTo>
                  <a:pt x="145" y="155"/>
                  <a:pt x="145" y="155"/>
                  <a:pt x="145" y="155"/>
                </a:cubicBezTo>
                <a:cubicBezTo>
                  <a:pt x="141" y="149"/>
                  <a:pt x="141" y="149"/>
                  <a:pt x="141" y="149"/>
                </a:cubicBezTo>
                <a:cubicBezTo>
                  <a:pt x="144" y="150"/>
                  <a:pt x="144" y="150"/>
                  <a:pt x="144" y="150"/>
                </a:cubicBezTo>
                <a:cubicBezTo>
                  <a:pt x="145" y="150"/>
                  <a:pt x="145" y="150"/>
                  <a:pt x="146" y="150"/>
                </a:cubicBezTo>
                <a:cubicBezTo>
                  <a:pt x="146" y="150"/>
                  <a:pt x="146" y="150"/>
                  <a:pt x="147" y="150"/>
                </a:cubicBezTo>
                <a:cubicBezTo>
                  <a:pt x="147" y="150"/>
                  <a:pt x="147" y="150"/>
                  <a:pt x="147" y="150"/>
                </a:cubicBezTo>
                <a:cubicBezTo>
                  <a:pt x="149" y="150"/>
                  <a:pt x="149" y="150"/>
                  <a:pt x="149" y="150"/>
                </a:cubicBezTo>
                <a:cubicBezTo>
                  <a:pt x="152" y="149"/>
                  <a:pt x="152" y="149"/>
                  <a:pt x="152" y="149"/>
                </a:cubicBezTo>
                <a:cubicBezTo>
                  <a:pt x="149" y="155"/>
                  <a:pt x="149" y="155"/>
                  <a:pt x="149" y="155"/>
                </a:cubicBezTo>
                <a:lnTo>
                  <a:pt x="148" y="156"/>
                </a:lnTo>
                <a:close/>
              </a:path>
            </a:pathLst>
          </a:custGeom>
          <a:solidFill>
            <a:srgbClr val="EB6100"/>
          </a:solidFill>
          <a:ln>
            <a:noFill/>
          </a:ln>
        </p:spPr>
        <p:txBody>
          <a:bodyPr vert="horz" wrap="square" lIns="82305" tIns="41153" rIns="82305" bIns="41153" numCol="1" anchor="t" anchorCtr="0" compatLnSpc="1">
            <a:prstTxWarp prst="textNoShape">
              <a:avLst/>
            </a:prstTxWarp>
          </a:bodyPr>
          <a:lstStyle/>
          <a:p>
            <a:endParaRPr lang="en-US" sz="1600"/>
          </a:p>
        </p:txBody>
      </p:sp>
      <p:grpSp>
        <p:nvGrpSpPr>
          <p:cNvPr id="182" name="Group 76"/>
          <p:cNvGrpSpPr/>
          <p:nvPr/>
        </p:nvGrpSpPr>
        <p:grpSpPr bwMode="black">
          <a:xfrm>
            <a:off x="5640737" y="3471072"/>
            <a:ext cx="924406" cy="926269"/>
            <a:chOff x="1566863" y="2774950"/>
            <a:chExt cx="698500" cy="700088"/>
          </a:xfrm>
          <a:solidFill>
            <a:srgbClr val="EB6100"/>
          </a:solidFill>
        </p:grpSpPr>
        <p:sp>
          <p:nvSpPr>
            <p:cNvPr id="183" name="Freeform 8"/>
            <p:cNvSpPr>
              <a:spLocks noEditPoints="1"/>
            </p:cNvSpPr>
            <p:nvPr/>
          </p:nvSpPr>
          <p:spPr bwMode="black">
            <a:xfrm>
              <a:off x="1566863" y="2774950"/>
              <a:ext cx="698500" cy="700088"/>
            </a:xfrm>
            <a:custGeom>
              <a:avLst/>
              <a:gdLst>
                <a:gd name="T0" fmla="*/ 333 w 393"/>
                <a:gd name="T1" fmla="*/ 0 h 394"/>
                <a:gd name="T2" fmla="*/ 61 w 393"/>
                <a:gd name="T3" fmla="*/ 0 h 394"/>
                <a:gd name="T4" fmla="*/ 0 w 393"/>
                <a:gd name="T5" fmla="*/ 61 h 394"/>
                <a:gd name="T6" fmla="*/ 0 w 393"/>
                <a:gd name="T7" fmla="*/ 333 h 394"/>
                <a:gd name="T8" fmla="*/ 61 w 393"/>
                <a:gd name="T9" fmla="*/ 394 h 394"/>
                <a:gd name="T10" fmla="*/ 333 w 393"/>
                <a:gd name="T11" fmla="*/ 394 h 394"/>
                <a:gd name="T12" fmla="*/ 393 w 393"/>
                <a:gd name="T13" fmla="*/ 333 h 394"/>
                <a:gd name="T14" fmla="*/ 393 w 393"/>
                <a:gd name="T15" fmla="*/ 61 h 394"/>
                <a:gd name="T16" fmla="*/ 333 w 393"/>
                <a:gd name="T17" fmla="*/ 0 h 394"/>
                <a:gd name="T18" fmla="*/ 376 w 393"/>
                <a:gd name="T19" fmla="*/ 333 h 394"/>
                <a:gd name="T20" fmla="*/ 333 w 393"/>
                <a:gd name="T21" fmla="*/ 376 h 394"/>
                <a:gd name="T22" fmla="*/ 61 w 393"/>
                <a:gd name="T23" fmla="*/ 376 h 394"/>
                <a:gd name="T24" fmla="*/ 18 w 393"/>
                <a:gd name="T25" fmla="*/ 333 h 394"/>
                <a:gd name="T26" fmla="*/ 18 w 393"/>
                <a:gd name="T27" fmla="*/ 61 h 394"/>
                <a:gd name="T28" fmla="*/ 61 w 393"/>
                <a:gd name="T29" fmla="*/ 18 h 394"/>
                <a:gd name="T30" fmla="*/ 333 w 393"/>
                <a:gd name="T31" fmla="*/ 18 h 394"/>
                <a:gd name="T32" fmla="*/ 376 w 393"/>
                <a:gd name="T33" fmla="*/ 61 h 394"/>
                <a:gd name="T34" fmla="*/ 376 w 393"/>
                <a:gd name="T35" fmla="*/ 333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93" h="394">
                  <a:moveTo>
                    <a:pt x="333" y="0"/>
                  </a:moveTo>
                  <a:cubicBezTo>
                    <a:pt x="61" y="0"/>
                    <a:pt x="61" y="0"/>
                    <a:pt x="61" y="0"/>
                  </a:cubicBezTo>
                  <a:cubicBezTo>
                    <a:pt x="28" y="0"/>
                    <a:pt x="0" y="28"/>
                    <a:pt x="0" y="61"/>
                  </a:cubicBezTo>
                  <a:cubicBezTo>
                    <a:pt x="0" y="333"/>
                    <a:pt x="0" y="333"/>
                    <a:pt x="0" y="333"/>
                  </a:cubicBezTo>
                  <a:cubicBezTo>
                    <a:pt x="0" y="366"/>
                    <a:pt x="28" y="394"/>
                    <a:pt x="61" y="394"/>
                  </a:cubicBezTo>
                  <a:cubicBezTo>
                    <a:pt x="333" y="394"/>
                    <a:pt x="333" y="394"/>
                    <a:pt x="333" y="394"/>
                  </a:cubicBezTo>
                  <a:cubicBezTo>
                    <a:pt x="366" y="394"/>
                    <a:pt x="393" y="366"/>
                    <a:pt x="393" y="333"/>
                  </a:cubicBezTo>
                  <a:cubicBezTo>
                    <a:pt x="393" y="61"/>
                    <a:pt x="393" y="61"/>
                    <a:pt x="393" y="61"/>
                  </a:cubicBezTo>
                  <a:cubicBezTo>
                    <a:pt x="393" y="28"/>
                    <a:pt x="366" y="0"/>
                    <a:pt x="333" y="0"/>
                  </a:cubicBezTo>
                  <a:close/>
                  <a:moveTo>
                    <a:pt x="376" y="333"/>
                  </a:moveTo>
                  <a:cubicBezTo>
                    <a:pt x="376" y="357"/>
                    <a:pt x="357" y="376"/>
                    <a:pt x="333" y="376"/>
                  </a:cubicBezTo>
                  <a:cubicBezTo>
                    <a:pt x="61" y="376"/>
                    <a:pt x="61" y="376"/>
                    <a:pt x="61" y="376"/>
                  </a:cubicBezTo>
                  <a:cubicBezTo>
                    <a:pt x="37" y="376"/>
                    <a:pt x="18" y="357"/>
                    <a:pt x="18" y="333"/>
                  </a:cubicBezTo>
                  <a:cubicBezTo>
                    <a:pt x="18" y="61"/>
                    <a:pt x="18" y="61"/>
                    <a:pt x="18" y="61"/>
                  </a:cubicBezTo>
                  <a:cubicBezTo>
                    <a:pt x="18" y="37"/>
                    <a:pt x="37" y="18"/>
                    <a:pt x="61" y="18"/>
                  </a:cubicBezTo>
                  <a:cubicBezTo>
                    <a:pt x="333" y="18"/>
                    <a:pt x="333" y="18"/>
                    <a:pt x="333" y="18"/>
                  </a:cubicBezTo>
                  <a:cubicBezTo>
                    <a:pt x="357" y="18"/>
                    <a:pt x="376" y="37"/>
                    <a:pt x="376" y="61"/>
                  </a:cubicBezTo>
                  <a:lnTo>
                    <a:pt x="376" y="333"/>
                  </a:lnTo>
                  <a:close/>
                </a:path>
              </a:pathLst>
            </a:custGeom>
            <a:grpFill/>
            <a:ln>
              <a:noFill/>
            </a:ln>
          </p:spPr>
          <p:txBody>
            <a:bodyPr vert="horz" wrap="square" lIns="91440" tIns="45720" rIns="91440" bIns="45720" numCol="1" anchor="t" anchorCtr="0" compatLnSpc="1">
              <a:prstTxWarp prst="textNoShape">
                <a:avLst/>
              </a:prstTxWarp>
            </a:bodyPr>
            <a:lstStyle/>
            <a:p>
              <a:endParaRPr lang="en-US" sz="1600"/>
            </a:p>
          </p:txBody>
        </p:sp>
        <p:sp>
          <p:nvSpPr>
            <p:cNvPr id="184" name="Freeform 9"/>
            <p:cNvSpPr>
              <a:spLocks/>
            </p:cNvSpPr>
            <p:nvPr/>
          </p:nvSpPr>
          <p:spPr bwMode="black">
            <a:xfrm>
              <a:off x="1827213" y="2951163"/>
              <a:ext cx="263525" cy="290513"/>
            </a:xfrm>
            <a:custGeom>
              <a:avLst/>
              <a:gdLst>
                <a:gd name="T0" fmla="*/ 50 w 148"/>
                <a:gd name="T1" fmla="*/ 0 h 163"/>
                <a:gd name="T2" fmla="*/ 0 w 148"/>
                <a:gd name="T3" fmla="*/ 13 h 163"/>
                <a:gd name="T4" fmla="*/ 124 w 148"/>
                <a:gd name="T5" fmla="*/ 163 h 163"/>
                <a:gd name="T6" fmla="*/ 148 w 148"/>
                <a:gd name="T7" fmla="*/ 98 h 163"/>
                <a:gd name="T8" fmla="*/ 50 w 148"/>
                <a:gd name="T9" fmla="*/ 0 h 163"/>
              </a:gdLst>
              <a:ahLst/>
              <a:cxnLst>
                <a:cxn ang="0">
                  <a:pos x="T0" y="T1"/>
                </a:cxn>
                <a:cxn ang="0">
                  <a:pos x="T2" y="T3"/>
                </a:cxn>
                <a:cxn ang="0">
                  <a:pos x="T4" y="T5"/>
                </a:cxn>
                <a:cxn ang="0">
                  <a:pos x="T6" y="T7"/>
                </a:cxn>
                <a:cxn ang="0">
                  <a:pos x="T8" y="T9"/>
                </a:cxn>
              </a:cxnLst>
              <a:rect l="0" t="0" r="r" b="b"/>
              <a:pathLst>
                <a:path w="148" h="163">
                  <a:moveTo>
                    <a:pt x="50" y="0"/>
                  </a:moveTo>
                  <a:cubicBezTo>
                    <a:pt x="32" y="0"/>
                    <a:pt x="15" y="5"/>
                    <a:pt x="0" y="13"/>
                  </a:cubicBezTo>
                  <a:cubicBezTo>
                    <a:pt x="124" y="163"/>
                    <a:pt x="124" y="163"/>
                    <a:pt x="124" y="163"/>
                  </a:cubicBezTo>
                  <a:cubicBezTo>
                    <a:pt x="139" y="145"/>
                    <a:pt x="148" y="123"/>
                    <a:pt x="148" y="98"/>
                  </a:cubicBezTo>
                  <a:cubicBezTo>
                    <a:pt x="148" y="44"/>
                    <a:pt x="104" y="0"/>
                    <a:pt x="50"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600"/>
            </a:p>
          </p:txBody>
        </p:sp>
        <p:sp>
          <p:nvSpPr>
            <p:cNvPr id="185" name="Freeform 10"/>
            <p:cNvSpPr>
              <a:spLocks/>
            </p:cNvSpPr>
            <p:nvPr/>
          </p:nvSpPr>
          <p:spPr bwMode="black">
            <a:xfrm>
              <a:off x="1743075" y="3011488"/>
              <a:ext cx="260350" cy="287338"/>
            </a:xfrm>
            <a:custGeom>
              <a:avLst/>
              <a:gdLst>
                <a:gd name="T0" fmla="*/ 0 w 147"/>
                <a:gd name="T1" fmla="*/ 64 h 162"/>
                <a:gd name="T2" fmla="*/ 98 w 147"/>
                <a:gd name="T3" fmla="*/ 162 h 162"/>
                <a:gd name="T4" fmla="*/ 147 w 147"/>
                <a:gd name="T5" fmla="*/ 149 h 162"/>
                <a:gd name="T6" fmla="*/ 23 w 147"/>
                <a:gd name="T7" fmla="*/ 0 h 162"/>
                <a:gd name="T8" fmla="*/ 0 w 147"/>
                <a:gd name="T9" fmla="*/ 64 h 162"/>
              </a:gdLst>
              <a:ahLst/>
              <a:cxnLst>
                <a:cxn ang="0">
                  <a:pos x="T0" y="T1"/>
                </a:cxn>
                <a:cxn ang="0">
                  <a:pos x="T2" y="T3"/>
                </a:cxn>
                <a:cxn ang="0">
                  <a:pos x="T4" y="T5"/>
                </a:cxn>
                <a:cxn ang="0">
                  <a:pos x="T6" y="T7"/>
                </a:cxn>
                <a:cxn ang="0">
                  <a:pos x="T8" y="T9"/>
                </a:cxn>
              </a:cxnLst>
              <a:rect l="0" t="0" r="r" b="b"/>
              <a:pathLst>
                <a:path w="147" h="162">
                  <a:moveTo>
                    <a:pt x="0" y="64"/>
                  </a:moveTo>
                  <a:cubicBezTo>
                    <a:pt x="0" y="118"/>
                    <a:pt x="44" y="162"/>
                    <a:pt x="98" y="162"/>
                  </a:cubicBezTo>
                  <a:cubicBezTo>
                    <a:pt x="116" y="162"/>
                    <a:pt x="132" y="158"/>
                    <a:pt x="147" y="149"/>
                  </a:cubicBezTo>
                  <a:cubicBezTo>
                    <a:pt x="23" y="0"/>
                    <a:pt x="23" y="0"/>
                    <a:pt x="23" y="0"/>
                  </a:cubicBezTo>
                  <a:cubicBezTo>
                    <a:pt x="9" y="17"/>
                    <a:pt x="0" y="40"/>
                    <a:pt x="0" y="6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600"/>
            </a:p>
          </p:txBody>
        </p:sp>
        <p:sp>
          <p:nvSpPr>
            <p:cNvPr id="186" name="Freeform 11"/>
            <p:cNvSpPr>
              <a:spLocks noEditPoints="1"/>
            </p:cNvSpPr>
            <p:nvPr/>
          </p:nvSpPr>
          <p:spPr bwMode="black">
            <a:xfrm>
              <a:off x="1628775" y="2836863"/>
              <a:ext cx="576263" cy="576263"/>
            </a:xfrm>
            <a:custGeom>
              <a:avLst/>
              <a:gdLst>
                <a:gd name="T0" fmla="*/ 298 w 324"/>
                <a:gd name="T1" fmla="*/ 0 h 324"/>
                <a:gd name="T2" fmla="*/ 26 w 324"/>
                <a:gd name="T3" fmla="*/ 0 h 324"/>
                <a:gd name="T4" fmla="*/ 0 w 324"/>
                <a:gd name="T5" fmla="*/ 26 h 324"/>
                <a:gd name="T6" fmla="*/ 0 w 324"/>
                <a:gd name="T7" fmla="*/ 298 h 324"/>
                <a:gd name="T8" fmla="*/ 26 w 324"/>
                <a:gd name="T9" fmla="*/ 324 h 324"/>
                <a:gd name="T10" fmla="*/ 298 w 324"/>
                <a:gd name="T11" fmla="*/ 324 h 324"/>
                <a:gd name="T12" fmla="*/ 324 w 324"/>
                <a:gd name="T13" fmla="*/ 298 h 324"/>
                <a:gd name="T14" fmla="*/ 324 w 324"/>
                <a:gd name="T15" fmla="*/ 26 h 324"/>
                <a:gd name="T16" fmla="*/ 298 w 324"/>
                <a:gd name="T17" fmla="*/ 0 h 324"/>
                <a:gd name="T18" fmla="*/ 162 w 324"/>
                <a:gd name="T19" fmla="*/ 296 h 324"/>
                <a:gd name="T20" fmla="*/ 28 w 324"/>
                <a:gd name="T21" fmla="*/ 162 h 324"/>
                <a:gd name="T22" fmla="*/ 162 w 324"/>
                <a:gd name="T23" fmla="*/ 28 h 324"/>
                <a:gd name="T24" fmla="*/ 296 w 324"/>
                <a:gd name="T25" fmla="*/ 162 h 324"/>
                <a:gd name="T26" fmla="*/ 162 w 324"/>
                <a:gd name="T27" fmla="*/ 296 h 3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24" h="324">
                  <a:moveTo>
                    <a:pt x="298" y="0"/>
                  </a:moveTo>
                  <a:cubicBezTo>
                    <a:pt x="26" y="0"/>
                    <a:pt x="26" y="0"/>
                    <a:pt x="26" y="0"/>
                  </a:cubicBezTo>
                  <a:cubicBezTo>
                    <a:pt x="12" y="0"/>
                    <a:pt x="0" y="12"/>
                    <a:pt x="0" y="26"/>
                  </a:cubicBezTo>
                  <a:cubicBezTo>
                    <a:pt x="0" y="298"/>
                    <a:pt x="0" y="298"/>
                    <a:pt x="0" y="298"/>
                  </a:cubicBezTo>
                  <a:cubicBezTo>
                    <a:pt x="0" y="312"/>
                    <a:pt x="12" y="324"/>
                    <a:pt x="26" y="324"/>
                  </a:cubicBezTo>
                  <a:cubicBezTo>
                    <a:pt x="298" y="324"/>
                    <a:pt x="298" y="324"/>
                    <a:pt x="298" y="324"/>
                  </a:cubicBezTo>
                  <a:cubicBezTo>
                    <a:pt x="312" y="324"/>
                    <a:pt x="324" y="312"/>
                    <a:pt x="324" y="298"/>
                  </a:cubicBezTo>
                  <a:cubicBezTo>
                    <a:pt x="324" y="26"/>
                    <a:pt x="324" y="26"/>
                    <a:pt x="324" y="26"/>
                  </a:cubicBezTo>
                  <a:cubicBezTo>
                    <a:pt x="324" y="12"/>
                    <a:pt x="312" y="0"/>
                    <a:pt x="298" y="0"/>
                  </a:cubicBezTo>
                  <a:close/>
                  <a:moveTo>
                    <a:pt x="162" y="296"/>
                  </a:moveTo>
                  <a:cubicBezTo>
                    <a:pt x="88" y="296"/>
                    <a:pt x="28" y="236"/>
                    <a:pt x="28" y="162"/>
                  </a:cubicBezTo>
                  <a:cubicBezTo>
                    <a:pt x="28" y="88"/>
                    <a:pt x="88" y="28"/>
                    <a:pt x="162" y="28"/>
                  </a:cubicBezTo>
                  <a:cubicBezTo>
                    <a:pt x="236" y="28"/>
                    <a:pt x="296" y="88"/>
                    <a:pt x="296" y="162"/>
                  </a:cubicBezTo>
                  <a:cubicBezTo>
                    <a:pt x="296" y="236"/>
                    <a:pt x="236" y="296"/>
                    <a:pt x="162" y="296"/>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600"/>
            </a:p>
          </p:txBody>
        </p:sp>
      </p:grpSp>
      <p:grpSp>
        <p:nvGrpSpPr>
          <p:cNvPr id="187" name="Group 92"/>
          <p:cNvGrpSpPr/>
          <p:nvPr/>
        </p:nvGrpSpPr>
        <p:grpSpPr bwMode="black">
          <a:xfrm>
            <a:off x="3885847" y="3591394"/>
            <a:ext cx="1133607" cy="690322"/>
            <a:chOff x="10387012" y="4179358"/>
            <a:chExt cx="974726" cy="593725"/>
          </a:xfrm>
          <a:solidFill>
            <a:srgbClr val="EB6100"/>
          </a:solidFill>
        </p:grpSpPr>
        <p:sp>
          <p:nvSpPr>
            <p:cNvPr id="188" name="Freeform 26"/>
            <p:cNvSpPr>
              <a:spLocks/>
            </p:cNvSpPr>
            <p:nvPr/>
          </p:nvSpPr>
          <p:spPr bwMode="black">
            <a:xfrm>
              <a:off x="10506075" y="4258733"/>
              <a:ext cx="706438" cy="514350"/>
            </a:xfrm>
            <a:custGeom>
              <a:avLst/>
              <a:gdLst>
                <a:gd name="T0" fmla="*/ 183 w 188"/>
                <a:gd name="T1" fmla="*/ 84 h 137"/>
                <a:gd name="T2" fmla="*/ 104 w 188"/>
                <a:gd name="T3" fmla="*/ 27 h 137"/>
                <a:gd name="T4" fmla="*/ 86 w 188"/>
                <a:gd name="T5" fmla="*/ 19 h 137"/>
                <a:gd name="T6" fmla="*/ 59 w 188"/>
                <a:gd name="T7" fmla="*/ 34 h 137"/>
                <a:gd name="T8" fmla="*/ 56 w 188"/>
                <a:gd name="T9" fmla="*/ 36 h 137"/>
                <a:gd name="T10" fmla="*/ 43 w 188"/>
                <a:gd name="T11" fmla="*/ 38 h 137"/>
                <a:gd name="T12" fmla="*/ 43 w 188"/>
                <a:gd name="T13" fmla="*/ 38 h 137"/>
                <a:gd name="T14" fmla="*/ 26 w 188"/>
                <a:gd name="T15" fmla="*/ 27 h 137"/>
                <a:gd name="T16" fmla="*/ 24 w 188"/>
                <a:gd name="T17" fmla="*/ 14 h 137"/>
                <a:gd name="T18" fmla="*/ 31 w 188"/>
                <a:gd name="T19" fmla="*/ 0 h 137"/>
                <a:gd name="T20" fmla="*/ 21 w 188"/>
                <a:gd name="T21" fmla="*/ 0 h 137"/>
                <a:gd name="T22" fmla="*/ 1 w 188"/>
                <a:gd name="T23" fmla="*/ 79 h 137"/>
                <a:gd name="T24" fmla="*/ 4 w 188"/>
                <a:gd name="T25" fmla="*/ 80 h 137"/>
                <a:gd name="T26" fmla="*/ 16 w 188"/>
                <a:gd name="T27" fmla="*/ 70 h 137"/>
                <a:gd name="T28" fmla="*/ 22 w 188"/>
                <a:gd name="T29" fmla="*/ 70 h 137"/>
                <a:gd name="T30" fmla="*/ 32 w 188"/>
                <a:gd name="T31" fmla="*/ 74 h 137"/>
                <a:gd name="T32" fmla="*/ 43 w 188"/>
                <a:gd name="T33" fmla="*/ 72 h 137"/>
                <a:gd name="T34" fmla="*/ 44 w 188"/>
                <a:gd name="T35" fmla="*/ 72 h 137"/>
                <a:gd name="T36" fmla="*/ 53 w 188"/>
                <a:gd name="T37" fmla="*/ 76 h 137"/>
                <a:gd name="T38" fmla="*/ 65 w 188"/>
                <a:gd name="T39" fmla="*/ 74 h 137"/>
                <a:gd name="T40" fmla="*/ 67 w 188"/>
                <a:gd name="T41" fmla="*/ 74 h 137"/>
                <a:gd name="T42" fmla="*/ 80 w 188"/>
                <a:gd name="T43" fmla="*/ 88 h 137"/>
                <a:gd name="T44" fmla="*/ 83 w 188"/>
                <a:gd name="T45" fmla="*/ 88 h 137"/>
                <a:gd name="T46" fmla="*/ 85 w 188"/>
                <a:gd name="T47" fmla="*/ 89 h 137"/>
                <a:gd name="T48" fmla="*/ 99 w 188"/>
                <a:gd name="T49" fmla="*/ 108 h 137"/>
                <a:gd name="T50" fmla="*/ 99 w 188"/>
                <a:gd name="T51" fmla="*/ 110 h 137"/>
                <a:gd name="T52" fmla="*/ 96 w 188"/>
                <a:gd name="T53" fmla="*/ 124 h 137"/>
                <a:gd name="T54" fmla="*/ 114 w 188"/>
                <a:gd name="T55" fmla="*/ 137 h 137"/>
                <a:gd name="T56" fmla="*/ 123 w 188"/>
                <a:gd name="T57" fmla="*/ 132 h 137"/>
                <a:gd name="T58" fmla="*/ 124 w 188"/>
                <a:gd name="T59" fmla="*/ 124 h 137"/>
                <a:gd name="T60" fmla="*/ 108 w 188"/>
                <a:gd name="T61" fmla="*/ 112 h 137"/>
                <a:gd name="T62" fmla="*/ 107 w 188"/>
                <a:gd name="T63" fmla="*/ 109 h 137"/>
                <a:gd name="T64" fmla="*/ 110 w 188"/>
                <a:gd name="T65" fmla="*/ 109 h 137"/>
                <a:gd name="T66" fmla="*/ 136 w 188"/>
                <a:gd name="T67" fmla="*/ 127 h 137"/>
                <a:gd name="T68" fmla="*/ 145 w 188"/>
                <a:gd name="T69" fmla="*/ 123 h 137"/>
                <a:gd name="T70" fmla="*/ 147 w 188"/>
                <a:gd name="T71" fmla="*/ 114 h 137"/>
                <a:gd name="T72" fmla="*/ 117 w 188"/>
                <a:gd name="T73" fmla="*/ 93 h 137"/>
                <a:gd name="T74" fmla="*/ 117 w 188"/>
                <a:gd name="T75" fmla="*/ 90 h 137"/>
                <a:gd name="T76" fmla="*/ 120 w 188"/>
                <a:gd name="T77" fmla="*/ 89 h 137"/>
                <a:gd name="T78" fmla="*/ 156 w 188"/>
                <a:gd name="T79" fmla="*/ 116 h 137"/>
                <a:gd name="T80" fmla="*/ 165 w 188"/>
                <a:gd name="T81" fmla="*/ 111 h 137"/>
                <a:gd name="T82" fmla="*/ 167 w 188"/>
                <a:gd name="T83" fmla="*/ 102 h 137"/>
                <a:gd name="T84" fmla="*/ 137 w 188"/>
                <a:gd name="T85" fmla="*/ 81 h 137"/>
                <a:gd name="T86" fmla="*/ 136 w 188"/>
                <a:gd name="T87" fmla="*/ 78 h 137"/>
                <a:gd name="T88" fmla="*/ 139 w 188"/>
                <a:gd name="T89" fmla="*/ 77 h 137"/>
                <a:gd name="T90" fmla="*/ 176 w 188"/>
                <a:gd name="T91" fmla="*/ 104 h 137"/>
                <a:gd name="T92" fmla="*/ 185 w 188"/>
                <a:gd name="T93" fmla="*/ 99 h 137"/>
                <a:gd name="T94" fmla="*/ 183 w 188"/>
                <a:gd name="T95" fmla="*/ 84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88" h="137">
                  <a:moveTo>
                    <a:pt x="183" y="84"/>
                  </a:moveTo>
                  <a:cubicBezTo>
                    <a:pt x="104" y="27"/>
                    <a:pt x="104" y="27"/>
                    <a:pt x="104" y="27"/>
                  </a:cubicBezTo>
                  <a:cubicBezTo>
                    <a:pt x="86" y="19"/>
                    <a:pt x="86" y="19"/>
                    <a:pt x="86" y="19"/>
                  </a:cubicBezTo>
                  <a:cubicBezTo>
                    <a:pt x="59" y="34"/>
                    <a:pt x="59" y="34"/>
                    <a:pt x="59" y="34"/>
                  </a:cubicBezTo>
                  <a:cubicBezTo>
                    <a:pt x="56" y="36"/>
                    <a:pt x="56" y="36"/>
                    <a:pt x="56" y="36"/>
                  </a:cubicBezTo>
                  <a:cubicBezTo>
                    <a:pt x="52" y="38"/>
                    <a:pt x="47" y="39"/>
                    <a:pt x="43" y="38"/>
                  </a:cubicBezTo>
                  <a:cubicBezTo>
                    <a:pt x="43" y="38"/>
                    <a:pt x="43" y="38"/>
                    <a:pt x="43" y="38"/>
                  </a:cubicBezTo>
                  <a:cubicBezTo>
                    <a:pt x="36" y="38"/>
                    <a:pt x="30" y="34"/>
                    <a:pt x="26" y="27"/>
                  </a:cubicBezTo>
                  <a:cubicBezTo>
                    <a:pt x="24" y="23"/>
                    <a:pt x="23" y="19"/>
                    <a:pt x="24" y="14"/>
                  </a:cubicBezTo>
                  <a:cubicBezTo>
                    <a:pt x="24" y="9"/>
                    <a:pt x="27" y="4"/>
                    <a:pt x="31" y="0"/>
                  </a:cubicBezTo>
                  <a:cubicBezTo>
                    <a:pt x="25" y="0"/>
                    <a:pt x="21" y="0"/>
                    <a:pt x="21" y="0"/>
                  </a:cubicBezTo>
                  <a:cubicBezTo>
                    <a:pt x="21" y="0"/>
                    <a:pt x="0" y="40"/>
                    <a:pt x="1" y="79"/>
                  </a:cubicBezTo>
                  <a:cubicBezTo>
                    <a:pt x="4" y="80"/>
                    <a:pt x="4" y="80"/>
                    <a:pt x="4" y="80"/>
                  </a:cubicBezTo>
                  <a:cubicBezTo>
                    <a:pt x="6" y="75"/>
                    <a:pt x="10" y="72"/>
                    <a:pt x="16" y="70"/>
                  </a:cubicBezTo>
                  <a:cubicBezTo>
                    <a:pt x="18" y="70"/>
                    <a:pt x="20" y="70"/>
                    <a:pt x="22" y="70"/>
                  </a:cubicBezTo>
                  <a:cubicBezTo>
                    <a:pt x="25" y="70"/>
                    <a:pt x="29" y="72"/>
                    <a:pt x="32" y="74"/>
                  </a:cubicBezTo>
                  <a:cubicBezTo>
                    <a:pt x="35" y="72"/>
                    <a:pt x="39" y="71"/>
                    <a:pt x="43" y="72"/>
                  </a:cubicBezTo>
                  <a:cubicBezTo>
                    <a:pt x="43" y="72"/>
                    <a:pt x="44" y="72"/>
                    <a:pt x="44" y="72"/>
                  </a:cubicBezTo>
                  <a:cubicBezTo>
                    <a:pt x="48" y="72"/>
                    <a:pt x="51" y="74"/>
                    <a:pt x="53" y="76"/>
                  </a:cubicBezTo>
                  <a:cubicBezTo>
                    <a:pt x="56" y="74"/>
                    <a:pt x="60" y="73"/>
                    <a:pt x="65" y="74"/>
                  </a:cubicBezTo>
                  <a:cubicBezTo>
                    <a:pt x="65" y="74"/>
                    <a:pt x="66" y="74"/>
                    <a:pt x="67" y="74"/>
                  </a:cubicBezTo>
                  <a:cubicBezTo>
                    <a:pt x="74" y="76"/>
                    <a:pt x="79" y="81"/>
                    <a:pt x="80" y="88"/>
                  </a:cubicBezTo>
                  <a:cubicBezTo>
                    <a:pt x="81" y="88"/>
                    <a:pt x="82" y="88"/>
                    <a:pt x="83" y="88"/>
                  </a:cubicBezTo>
                  <a:cubicBezTo>
                    <a:pt x="84" y="88"/>
                    <a:pt x="84" y="88"/>
                    <a:pt x="85" y="89"/>
                  </a:cubicBezTo>
                  <a:cubicBezTo>
                    <a:pt x="94" y="91"/>
                    <a:pt x="100" y="99"/>
                    <a:pt x="99" y="108"/>
                  </a:cubicBezTo>
                  <a:cubicBezTo>
                    <a:pt x="99" y="109"/>
                    <a:pt x="99" y="110"/>
                    <a:pt x="99" y="110"/>
                  </a:cubicBezTo>
                  <a:cubicBezTo>
                    <a:pt x="96" y="124"/>
                    <a:pt x="96" y="124"/>
                    <a:pt x="96" y="124"/>
                  </a:cubicBezTo>
                  <a:cubicBezTo>
                    <a:pt x="114" y="137"/>
                    <a:pt x="114" y="137"/>
                    <a:pt x="114" y="137"/>
                  </a:cubicBezTo>
                  <a:cubicBezTo>
                    <a:pt x="117" y="137"/>
                    <a:pt x="120" y="135"/>
                    <a:pt x="123" y="132"/>
                  </a:cubicBezTo>
                  <a:cubicBezTo>
                    <a:pt x="124" y="130"/>
                    <a:pt x="125" y="127"/>
                    <a:pt x="124" y="124"/>
                  </a:cubicBezTo>
                  <a:cubicBezTo>
                    <a:pt x="108" y="112"/>
                    <a:pt x="108" y="112"/>
                    <a:pt x="108" y="112"/>
                  </a:cubicBezTo>
                  <a:cubicBezTo>
                    <a:pt x="107" y="111"/>
                    <a:pt x="107" y="110"/>
                    <a:pt x="107" y="109"/>
                  </a:cubicBezTo>
                  <a:cubicBezTo>
                    <a:pt x="108" y="108"/>
                    <a:pt x="109" y="108"/>
                    <a:pt x="110" y="109"/>
                  </a:cubicBezTo>
                  <a:cubicBezTo>
                    <a:pt x="136" y="127"/>
                    <a:pt x="136" y="127"/>
                    <a:pt x="136" y="127"/>
                  </a:cubicBezTo>
                  <a:cubicBezTo>
                    <a:pt x="140" y="127"/>
                    <a:pt x="143" y="126"/>
                    <a:pt x="145" y="123"/>
                  </a:cubicBezTo>
                  <a:cubicBezTo>
                    <a:pt x="147" y="120"/>
                    <a:pt x="147" y="117"/>
                    <a:pt x="147" y="114"/>
                  </a:cubicBezTo>
                  <a:cubicBezTo>
                    <a:pt x="117" y="93"/>
                    <a:pt x="117" y="93"/>
                    <a:pt x="117" y="93"/>
                  </a:cubicBezTo>
                  <a:cubicBezTo>
                    <a:pt x="116" y="92"/>
                    <a:pt x="116" y="91"/>
                    <a:pt x="117" y="90"/>
                  </a:cubicBezTo>
                  <a:cubicBezTo>
                    <a:pt x="117" y="89"/>
                    <a:pt x="119" y="89"/>
                    <a:pt x="120" y="89"/>
                  </a:cubicBezTo>
                  <a:cubicBezTo>
                    <a:pt x="156" y="116"/>
                    <a:pt x="156" y="116"/>
                    <a:pt x="156" y="116"/>
                  </a:cubicBezTo>
                  <a:cubicBezTo>
                    <a:pt x="159" y="116"/>
                    <a:pt x="163" y="114"/>
                    <a:pt x="165" y="111"/>
                  </a:cubicBezTo>
                  <a:cubicBezTo>
                    <a:pt x="167" y="108"/>
                    <a:pt x="167" y="105"/>
                    <a:pt x="167" y="102"/>
                  </a:cubicBezTo>
                  <a:cubicBezTo>
                    <a:pt x="137" y="81"/>
                    <a:pt x="137" y="81"/>
                    <a:pt x="137" y="81"/>
                  </a:cubicBezTo>
                  <a:cubicBezTo>
                    <a:pt x="136" y="80"/>
                    <a:pt x="136" y="79"/>
                    <a:pt x="136" y="78"/>
                  </a:cubicBezTo>
                  <a:cubicBezTo>
                    <a:pt x="137" y="77"/>
                    <a:pt x="138" y="76"/>
                    <a:pt x="139" y="77"/>
                  </a:cubicBezTo>
                  <a:cubicBezTo>
                    <a:pt x="176" y="104"/>
                    <a:pt x="176" y="104"/>
                    <a:pt x="176" y="104"/>
                  </a:cubicBezTo>
                  <a:cubicBezTo>
                    <a:pt x="180" y="104"/>
                    <a:pt x="183" y="102"/>
                    <a:pt x="185" y="99"/>
                  </a:cubicBezTo>
                  <a:cubicBezTo>
                    <a:pt x="188" y="94"/>
                    <a:pt x="187" y="87"/>
                    <a:pt x="183" y="84"/>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600"/>
            </a:p>
          </p:txBody>
        </p:sp>
        <p:sp>
          <p:nvSpPr>
            <p:cNvPr id="189" name="Freeform 27"/>
            <p:cNvSpPr>
              <a:spLocks/>
            </p:cNvSpPr>
            <p:nvPr/>
          </p:nvSpPr>
          <p:spPr bwMode="black">
            <a:xfrm>
              <a:off x="10615612" y="4179358"/>
              <a:ext cx="657225" cy="376238"/>
            </a:xfrm>
            <a:custGeom>
              <a:avLst/>
              <a:gdLst>
                <a:gd name="T0" fmla="*/ 127 w 175"/>
                <a:gd name="T1" fmla="*/ 31 h 100"/>
                <a:gd name="T2" fmla="*/ 119 w 175"/>
                <a:gd name="T3" fmla="*/ 28 h 100"/>
                <a:gd name="T4" fmla="*/ 62 w 175"/>
                <a:gd name="T5" fmla="*/ 2 h 100"/>
                <a:gd name="T6" fmla="*/ 49 w 175"/>
                <a:gd name="T7" fmla="*/ 3 h 100"/>
                <a:gd name="T8" fmla="*/ 26 w 175"/>
                <a:gd name="T9" fmla="*/ 16 h 100"/>
                <a:gd name="T10" fmla="*/ 9 w 175"/>
                <a:gd name="T11" fmla="*/ 25 h 100"/>
                <a:gd name="T12" fmla="*/ 4 w 175"/>
                <a:gd name="T13" fmla="*/ 45 h 100"/>
                <a:gd name="T14" fmla="*/ 15 w 175"/>
                <a:gd name="T15" fmla="*/ 52 h 100"/>
                <a:gd name="T16" fmla="*/ 23 w 175"/>
                <a:gd name="T17" fmla="*/ 50 h 100"/>
                <a:gd name="T18" fmla="*/ 23 w 175"/>
                <a:gd name="T19" fmla="*/ 50 h 100"/>
                <a:gd name="T20" fmla="*/ 57 w 175"/>
                <a:gd name="T21" fmla="*/ 32 h 100"/>
                <a:gd name="T22" fmla="*/ 79 w 175"/>
                <a:gd name="T23" fmla="*/ 42 h 100"/>
                <a:gd name="T24" fmla="*/ 109 w 175"/>
                <a:gd name="T25" fmla="*/ 64 h 100"/>
                <a:gd name="T26" fmla="*/ 158 w 175"/>
                <a:gd name="T27" fmla="*/ 99 h 100"/>
                <a:gd name="T28" fmla="*/ 159 w 175"/>
                <a:gd name="T29" fmla="*/ 100 h 100"/>
                <a:gd name="T30" fmla="*/ 173 w 175"/>
                <a:gd name="T31" fmla="*/ 97 h 100"/>
                <a:gd name="T32" fmla="*/ 154 w 175"/>
                <a:gd name="T33" fmla="*/ 29 h 100"/>
                <a:gd name="T34" fmla="*/ 127 w 175"/>
                <a:gd name="T35" fmla="*/ 31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5" h="100">
                  <a:moveTo>
                    <a:pt x="127" y="31"/>
                  </a:moveTo>
                  <a:cubicBezTo>
                    <a:pt x="125" y="31"/>
                    <a:pt x="122" y="30"/>
                    <a:pt x="119" y="28"/>
                  </a:cubicBezTo>
                  <a:cubicBezTo>
                    <a:pt x="62" y="2"/>
                    <a:pt x="62" y="2"/>
                    <a:pt x="62" y="2"/>
                  </a:cubicBezTo>
                  <a:cubicBezTo>
                    <a:pt x="58" y="0"/>
                    <a:pt x="53" y="1"/>
                    <a:pt x="49" y="3"/>
                  </a:cubicBezTo>
                  <a:cubicBezTo>
                    <a:pt x="26" y="16"/>
                    <a:pt x="26" y="16"/>
                    <a:pt x="26" y="16"/>
                  </a:cubicBezTo>
                  <a:cubicBezTo>
                    <a:pt x="9" y="25"/>
                    <a:pt x="9" y="25"/>
                    <a:pt x="9" y="25"/>
                  </a:cubicBezTo>
                  <a:cubicBezTo>
                    <a:pt x="2" y="29"/>
                    <a:pt x="0" y="38"/>
                    <a:pt x="4" y="45"/>
                  </a:cubicBezTo>
                  <a:cubicBezTo>
                    <a:pt x="6" y="49"/>
                    <a:pt x="10" y="52"/>
                    <a:pt x="15" y="52"/>
                  </a:cubicBezTo>
                  <a:cubicBezTo>
                    <a:pt x="18" y="52"/>
                    <a:pt x="21" y="52"/>
                    <a:pt x="23" y="50"/>
                  </a:cubicBezTo>
                  <a:cubicBezTo>
                    <a:pt x="23" y="50"/>
                    <a:pt x="23" y="50"/>
                    <a:pt x="23" y="50"/>
                  </a:cubicBezTo>
                  <a:cubicBezTo>
                    <a:pt x="57" y="32"/>
                    <a:pt x="57" y="32"/>
                    <a:pt x="57" y="32"/>
                  </a:cubicBezTo>
                  <a:cubicBezTo>
                    <a:pt x="79" y="42"/>
                    <a:pt x="79" y="42"/>
                    <a:pt x="79" y="42"/>
                  </a:cubicBezTo>
                  <a:cubicBezTo>
                    <a:pt x="109" y="64"/>
                    <a:pt x="109" y="64"/>
                    <a:pt x="109" y="64"/>
                  </a:cubicBezTo>
                  <a:cubicBezTo>
                    <a:pt x="158" y="99"/>
                    <a:pt x="158" y="99"/>
                    <a:pt x="158" y="99"/>
                  </a:cubicBezTo>
                  <a:cubicBezTo>
                    <a:pt x="158" y="99"/>
                    <a:pt x="159" y="100"/>
                    <a:pt x="159" y="100"/>
                  </a:cubicBezTo>
                  <a:cubicBezTo>
                    <a:pt x="173" y="97"/>
                    <a:pt x="173" y="97"/>
                    <a:pt x="173" y="97"/>
                  </a:cubicBezTo>
                  <a:cubicBezTo>
                    <a:pt x="175" y="51"/>
                    <a:pt x="154" y="29"/>
                    <a:pt x="154" y="29"/>
                  </a:cubicBezTo>
                  <a:cubicBezTo>
                    <a:pt x="154" y="29"/>
                    <a:pt x="133" y="33"/>
                    <a:pt x="127" y="31"/>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600"/>
            </a:p>
          </p:txBody>
        </p:sp>
        <p:sp>
          <p:nvSpPr>
            <p:cNvPr id="190" name="Freeform 28"/>
            <p:cNvSpPr>
              <a:spLocks/>
            </p:cNvSpPr>
            <p:nvPr/>
          </p:nvSpPr>
          <p:spPr bwMode="black">
            <a:xfrm>
              <a:off x="10536237" y="4544483"/>
              <a:ext cx="319088" cy="220663"/>
            </a:xfrm>
            <a:custGeom>
              <a:avLst/>
              <a:gdLst>
                <a:gd name="T0" fmla="*/ 76 w 85"/>
                <a:gd name="T1" fmla="*/ 20 h 59"/>
                <a:gd name="T2" fmla="*/ 64 w 85"/>
                <a:gd name="T3" fmla="*/ 25 h 59"/>
                <a:gd name="T4" fmla="*/ 65 w 85"/>
                <a:gd name="T5" fmla="*/ 18 h 59"/>
                <a:gd name="T6" fmla="*/ 57 w 85"/>
                <a:gd name="T7" fmla="*/ 5 h 59"/>
                <a:gd name="T8" fmla="*/ 44 w 85"/>
                <a:gd name="T9" fmla="*/ 13 h 59"/>
                <a:gd name="T10" fmla="*/ 44 w 85"/>
                <a:gd name="T11" fmla="*/ 14 h 59"/>
                <a:gd name="T12" fmla="*/ 35 w 85"/>
                <a:gd name="T13" fmla="*/ 3 h 59"/>
                <a:gd name="T14" fmla="*/ 23 w 85"/>
                <a:gd name="T15" fmla="*/ 10 h 59"/>
                <a:gd name="T16" fmla="*/ 23 w 85"/>
                <a:gd name="T17" fmla="*/ 10 h 59"/>
                <a:gd name="T18" fmla="*/ 10 w 85"/>
                <a:gd name="T19" fmla="*/ 1 h 59"/>
                <a:gd name="T20" fmla="*/ 1 w 85"/>
                <a:gd name="T21" fmla="*/ 14 h 59"/>
                <a:gd name="T22" fmla="*/ 4 w 85"/>
                <a:gd name="T23" fmla="*/ 28 h 59"/>
                <a:gd name="T24" fmla="*/ 14 w 85"/>
                <a:gd name="T25" fmla="*/ 36 h 59"/>
                <a:gd name="T26" fmla="*/ 17 w 85"/>
                <a:gd name="T27" fmla="*/ 36 h 59"/>
                <a:gd name="T28" fmla="*/ 19 w 85"/>
                <a:gd name="T29" fmla="*/ 35 h 59"/>
                <a:gd name="T30" fmla="*/ 27 w 85"/>
                <a:gd name="T31" fmla="*/ 43 h 59"/>
                <a:gd name="T32" fmla="*/ 28 w 85"/>
                <a:gd name="T33" fmla="*/ 43 h 59"/>
                <a:gd name="T34" fmla="*/ 39 w 85"/>
                <a:gd name="T35" fmla="*/ 38 h 59"/>
                <a:gd name="T36" fmla="*/ 38 w 85"/>
                <a:gd name="T37" fmla="*/ 39 h 59"/>
                <a:gd name="T38" fmla="*/ 47 w 85"/>
                <a:gd name="T39" fmla="*/ 52 h 59"/>
                <a:gd name="T40" fmla="*/ 48 w 85"/>
                <a:gd name="T41" fmla="*/ 52 h 59"/>
                <a:gd name="T42" fmla="*/ 58 w 85"/>
                <a:gd name="T43" fmla="*/ 47 h 59"/>
                <a:gd name="T44" fmla="*/ 67 w 85"/>
                <a:gd name="T45" fmla="*/ 59 h 59"/>
                <a:gd name="T46" fmla="*/ 68 w 85"/>
                <a:gd name="T47" fmla="*/ 59 h 59"/>
                <a:gd name="T48" fmla="*/ 80 w 85"/>
                <a:gd name="T49" fmla="*/ 50 h 59"/>
                <a:gd name="T50" fmla="*/ 84 w 85"/>
                <a:gd name="T51" fmla="*/ 33 h 59"/>
                <a:gd name="T52" fmla="*/ 76 w 85"/>
                <a:gd name="T53" fmla="*/ 20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5" h="59">
                  <a:moveTo>
                    <a:pt x="76" y="20"/>
                  </a:moveTo>
                  <a:cubicBezTo>
                    <a:pt x="71" y="19"/>
                    <a:pt x="66" y="21"/>
                    <a:pt x="64" y="25"/>
                  </a:cubicBezTo>
                  <a:cubicBezTo>
                    <a:pt x="65" y="18"/>
                    <a:pt x="65" y="18"/>
                    <a:pt x="65" y="18"/>
                  </a:cubicBezTo>
                  <a:cubicBezTo>
                    <a:pt x="67" y="12"/>
                    <a:pt x="63" y="6"/>
                    <a:pt x="57" y="5"/>
                  </a:cubicBezTo>
                  <a:cubicBezTo>
                    <a:pt x="51" y="4"/>
                    <a:pt x="45" y="7"/>
                    <a:pt x="44" y="13"/>
                  </a:cubicBezTo>
                  <a:cubicBezTo>
                    <a:pt x="44" y="14"/>
                    <a:pt x="44" y="14"/>
                    <a:pt x="44" y="14"/>
                  </a:cubicBezTo>
                  <a:cubicBezTo>
                    <a:pt x="44" y="9"/>
                    <a:pt x="40" y="4"/>
                    <a:pt x="35" y="3"/>
                  </a:cubicBezTo>
                  <a:cubicBezTo>
                    <a:pt x="30" y="2"/>
                    <a:pt x="24" y="5"/>
                    <a:pt x="23" y="10"/>
                  </a:cubicBezTo>
                  <a:cubicBezTo>
                    <a:pt x="23" y="10"/>
                    <a:pt x="23" y="10"/>
                    <a:pt x="23" y="10"/>
                  </a:cubicBezTo>
                  <a:cubicBezTo>
                    <a:pt x="21" y="4"/>
                    <a:pt x="15" y="0"/>
                    <a:pt x="10" y="1"/>
                  </a:cubicBezTo>
                  <a:cubicBezTo>
                    <a:pt x="4" y="3"/>
                    <a:pt x="0" y="8"/>
                    <a:pt x="1" y="14"/>
                  </a:cubicBezTo>
                  <a:cubicBezTo>
                    <a:pt x="4" y="28"/>
                    <a:pt x="4" y="28"/>
                    <a:pt x="4" y="28"/>
                  </a:cubicBezTo>
                  <a:cubicBezTo>
                    <a:pt x="5" y="32"/>
                    <a:pt x="9" y="36"/>
                    <a:pt x="14" y="36"/>
                  </a:cubicBezTo>
                  <a:cubicBezTo>
                    <a:pt x="15" y="36"/>
                    <a:pt x="16" y="36"/>
                    <a:pt x="17" y="36"/>
                  </a:cubicBezTo>
                  <a:cubicBezTo>
                    <a:pt x="18" y="36"/>
                    <a:pt x="18" y="36"/>
                    <a:pt x="19" y="35"/>
                  </a:cubicBezTo>
                  <a:cubicBezTo>
                    <a:pt x="20" y="39"/>
                    <a:pt x="23" y="42"/>
                    <a:pt x="27" y="43"/>
                  </a:cubicBezTo>
                  <a:cubicBezTo>
                    <a:pt x="28" y="43"/>
                    <a:pt x="28" y="43"/>
                    <a:pt x="28" y="43"/>
                  </a:cubicBezTo>
                  <a:cubicBezTo>
                    <a:pt x="32" y="43"/>
                    <a:pt x="36" y="41"/>
                    <a:pt x="39" y="38"/>
                  </a:cubicBezTo>
                  <a:cubicBezTo>
                    <a:pt x="38" y="39"/>
                    <a:pt x="38" y="39"/>
                    <a:pt x="38" y="39"/>
                  </a:cubicBezTo>
                  <a:cubicBezTo>
                    <a:pt x="37" y="44"/>
                    <a:pt x="41" y="50"/>
                    <a:pt x="47" y="52"/>
                  </a:cubicBezTo>
                  <a:cubicBezTo>
                    <a:pt x="47" y="52"/>
                    <a:pt x="47" y="52"/>
                    <a:pt x="48" y="52"/>
                  </a:cubicBezTo>
                  <a:cubicBezTo>
                    <a:pt x="52" y="52"/>
                    <a:pt x="56" y="50"/>
                    <a:pt x="58" y="47"/>
                  </a:cubicBezTo>
                  <a:cubicBezTo>
                    <a:pt x="58" y="52"/>
                    <a:pt x="61" y="57"/>
                    <a:pt x="67" y="59"/>
                  </a:cubicBezTo>
                  <a:cubicBezTo>
                    <a:pt x="67" y="59"/>
                    <a:pt x="67" y="59"/>
                    <a:pt x="68" y="59"/>
                  </a:cubicBezTo>
                  <a:cubicBezTo>
                    <a:pt x="73" y="59"/>
                    <a:pt x="78" y="56"/>
                    <a:pt x="80" y="50"/>
                  </a:cubicBezTo>
                  <a:cubicBezTo>
                    <a:pt x="84" y="33"/>
                    <a:pt x="84" y="33"/>
                    <a:pt x="84" y="33"/>
                  </a:cubicBezTo>
                  <a:cubicBezTo>
                    <a:pt x="85" y="27"/>
                    <a:pt x="81" y="21"/>
                    <a:pt x="76" y="20"/>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600"/>
            </a:p>
          </p:txBody>
        </p:sp>
        <p:sp>
          <p:nvSpPr>
            <p:cNvPr id="191" name="Freeform 29"/>
            <p:cNvSpPr>
              <a:spLocks/>
            </p:cNvSpPr>
            <p:nvPr/>
          </p:nvSpPr>
          <p:spPr bwMode="black">
            <a:xfrm>
              <a:off x="11207750" y="4239683"/>
              <a:ext cx="153988" cy="319088"/>
            </a:xfrm>
            <a:custGeom>
              <a:avLst/>
              <a:gdLst>
                <a:gd name="T0" fmla="*/ 41 w 41"/>
                <a:gd name="T1" fmla="*/ 77 h 85"/>
                <a:gd name="T2" fmla="*/ 33 w 41"/>
                <a:gd name="T3" fmla="*/ 7 h 85"/>
                <a:gd name="T4" fmla="*/ 24 w 41"/>
                <a:gd name="T5" fmla="*/ 1 h 85"/>
                <a:gd name="T6" fmla="*/ 0 w 41"/>
                <a:gd name="T7" fmla="*/ 7 h 85"/>
                <a:gd name="T8" fmla="*/ 22 w 41"/>
                <a:gd name="T9" fmla="*/ 85 h 85"/>
                <a:gd name="T10" fmla="*/ 33 w 41"/>
                <a:gd name="T11" fmla="*/ 85 h 85"/>
                <a:gd name="T12" fmla="*/ 41 w 41"/>
                <a:gd name="T13" fmla="*/ 77 h 85"/>
              </a:gdLst>
              <a:ahLst/>
              <a:cxnLst>
                <a:cxn ang="0">
                  <a:pos x="T0" y="T1"/>
                </a:cxn>
                <a:cxn ang="0">
                  <a:pos x="T2" y="T3"/>
                </a:cxn>
                <a:cxn ang="0">
                  <a:pos x="T4" y="T5"/>
                </a:cxn>
                <a:cxn ang="0">
                  <a:pos x="T6" y="T7"/>
                </a:cxn>
                <a:cxn ang="0">
                  <a:pos x="T8" y="T9"/>
                </a:cxn>
                <a:cxn ang="0">
                  <a:pos x="T10" y="T11"/>
                </a:cxn>
                <a:cxn ang="0">
                  <a:pos x="T12" y="T13"/>
                </a:cxn>
              </a:cxnLst>
              <a:rect l="0" t="0" r="r" b="b"/>
              <a:pathLst>
                <a:path w="41" h="85">
                  <a:moveTo>
                    <a:pt x="41" y="77"/>
                  </a:moveTo>
                  <a:cubicBezTo>
                    <a:pt x="33" y="7"/>
                    <a:pt x="33" y="7"/>
                    <a:pt x="33" y="7"/>
                  </a:cubicBezTo>
                  <a:cubicBezTo>
                    <a:pt x="32" y="2"/>
                    <a:pt x="28" y="0"/>
                    <a:pt x="24" y="1"/>
                  </a:cubicBezTo>
                  <a:cubicBezTo>
                    <a:pt x="0" y="7"/>
                    <a:pt x="0" y="7"/>
                    <a:pt x="0" y="7"/>
                  </a:cubicBezTo>
                  <a:cubicBezTo>
                    <a:pt x="0" y="7"/>
                    <a:pt x="25" y="32"/>
                    <a:pt x="22" y="85"/>
                  </a:cubicBezTo>
                  <a:cubicBezTo>
                    <a:pt x="33" y="85"/>
                    <a:pt x="33" y="85"/>
                    <a:pt x="33" y="85"/>
                  </a:cubicBezTo>
                  <a:cubicBezTo>
                    <a:pt x="38" y="85"/>
                    <a:pt x="41" y="81"/>
                    <a:pt x="41" y="77"/>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600"/>
            </a:p>
          </p:txBody>
        </p:sp>
        <p:sp>
          <p:nvSpPr>
            <p:cNvPr id="192" name="Freeform 30"/>
            <p:cNvSpPr>
              <a:spLocks/>
            </p:cNvSpPr>
            <p:nvPr/>
          </p:nvSpPr>
          <p:spPr bwMode="black">
            <a:xfrm>
              <a:off x="10387012" y="4206346"/>
              <a:ext cx="176213" cy="352425"/>
            </a:xfrm>
            <a:custGeom>
              <a:avLst/>
              <a:gdLst>
                <a:gd name="T0" fmla="*/ 47 w 47"/>
                <a:gd name="T1" fmla="*/ 9 h 94"/>
                <a:gd name="T2" fmla="*/ 35 w 47"/>
                <a:gd name="T3" fmla="*/ 2 h 94"/>
                <a:gd name="T4" fmla="*/ 25 w 47"/>
                <a:gd name="T5" fmla="*/ 6 h 94"/>
                <a:gd name="T6" fmla="*/ 2 w 47"/>
                <a:gd name="T7" fmla="*/ 81 h 94"/>
                <a:gd name="T8" fmla="*/ 7 w 47"/>
                <a:gd name="T9" fmla="*/ 90 h 94"/>
                <a:gd name="T10" fmla="*/ 26 w 47"/>
                <a:gd name="T11" fmla="*/ 94 h 94"/>
                <a:gd name="T12" fmla="*/ 47 w 47"/>
                <a:gd name="T13" fmla="*/ 9 h 94"/>
              </a:gdLst>
              <a:ahLst/>
              <a:cxnLst>
                <a:cxn ang="0">
                  <a:pos x="T0" y="T1"/>
                </a:cxn>
                <a:cxn ang="0">
                  <a:pos x="T2" y="T3"/>
                </a:cxn>
                <a:cxn ang="0">
                  <a:pos x="T4" y="T5"/>
                </a:cxn>
                <a:cxn ang="0">
                  <a:pos x="T6" y="T7"/>
                </a:cxn>
                <a:cxn ang="0">
                  <a:pos x="T8" y="T9"/>
                </a:cxn>
                <a:cxn ang="0">
                  <a:pos x="T10" y="T11"/>
                </a:cxn>
                <a:cxn ang="0">
                  <a:pos x="T12" y="T13"/>
                </a:cxn>
              </a:cxnLst>
              <a:rect l="0" t="0" r="r" b="b"/>
              <a:pathLst>
                <a:path w="47" h="94">
                  <a:moveTo>
                    <a:pt x="47" y="9"/>
                  </a:moveTo>
                  <a:cubicBezTo>
                    <a:pt x="35" y="2"/>
                    <a:pt x="35" y="2"/>
                    <a:pt x="35" y="2"/>
                  </a:cubicBezTo>
                  <a:cubicBezTo>
                    <a:pt x="31" y="0"/>
                    <a:pt x="27" y="2"/>
                    <a:pt x="25" y="6"/>
                  </a:cubicBezTo>
                  <a:cubicBezTo>
                    <a:pt x="2" y="81"/>
                    <a:pt x="2" y="81"/>
                    <a:pt x="2" y="81"/>
                  </a:cubicBezTo>
                  <a:cubicBezTo>
                    <a:pt x="0" y="86"/>
                    <a:pt x="3" y="90"/>
                    <a:pt x="7" y="90"/>
                  </a:cubicBezTo>
                  <a:cubicBezTo>
                    <a:pt x="26" y="94"/>
                    <a:pt x="26" y="94"/>
                    <a:pt x="26" y="94"/>
                  </a:cubicBezTo>
                  <a:cubicBezTo>
                    <a:pt x="24" y="52"/>
                    <a:pt x="47" y="9"/>
                    <a:pt x="47" y="9"/>
                  </a:cubicBezTo>
                  <a:close/>
                </a:path>
              </a:pathLst>
            </a:custGeom>
            <a:grpFill/>
            <a:ln>
              <a:noFill/>
            </a:ln>
          </p:spPr>
          <p:txBody>
            <a:bodyPr vert="horz" wrap="square" lIns="91440" tIns="45720" rIns="91440" bIns="45720" numCol="1" anchor="t" anchorCtr="0" compatLnSpc="1">
              <a:prstTxWarp prst="textNoShape">
                <a:avLst/>
              </a:prstTxWarp>
            </a:bodyPr>
            <a:lstStyle/>
            <a:p>
              <a:endParaRPr lang="en-US" sz="1600"/>
            </a:p>
          </p:txBody>
        </p:sp>
      </p:grpSp>
      <p:sp>
        <p:nvSpPr>
          <p:cNvPr id="193" name="Freeform 35"/>
          <p:cNvSpPr>
            <a:spLocks/>
          </p:cNvSpPr>
          <p:nvPr/>
        </p:nvSpPr>
        <p:spPr bwMode="black">
          <a:xfrm>
            <a:off x="7119895" y="3379316"/>
            <a:ext cx="909524" cy="935438"/>
          </a:xfrm>
          <a:custGeom>
            <a:avLst/>
            <a:gdLst>
              <a:gd name="T0" fmla="*/ 120 w 191"/>
              <a:gd name="T1" fmla="*/ 32 h 197"/>
              <a:gd name="T2" fmla="*/ 83 w 191"/>
              <a:gd name="T3" fmla="*/ 3 h 197"/>
              <a:gd name="T4" fmla="*/ 47 w 191"/>
              <a:gd name="T5" fmla="*/ 5 h 197"/>
              <a:gd name="T6" fmla="*/ 44 w 191"/>
              <a:gd name="T7" fmla="*/ 27 h 197"/>
              <a:gd name="T8" fmla="*/ 40 w 191"/>
              <a:gd name="T9" fmla="*/ 29 h 197"/>
              <a:gd name="T10" fmla="*/ 40 w 191"/>
              <a:gd name="T11" fmla="*/ 33 h 197"/>
              <a:gd name="T12" fmla="*/ 45 w 191"/>
              <a:gd name="T13" fmla="*/ 40 h 197"/>
              <a:gd name="T14" fmla="*/ 88 w 191"/>
              <a:gd name="T15" fmla="*/ 44 h 197"/>
              <a:gd name="T16" fmla="*/ 118 w 191"/>
              <a:gd name="T17" fmla="*/ 113 h 197"/>
              <a:gd name="T18" fmla="*/ 144 w 191"/>
              <a:gd name="T19" fmla="*/ 129 h 197"/>
              <a:gd name="T20" fmla="*/ 112 w 191"/>
              <a:gd name="T21" fmla="*/ 109 h 197"/>
              <a:gd name="T22" fmla="*/ 65 w 191"/>
              <a:gd name="T23" fmla="*/ 115 h 197"/>
              <a:gd name="T24" fmla="*/ 0 w 191"/>
              <a:gd name="T25" fmla="*/ 116 h 197"/>
              <a:gd name="T26" fmla="*/ 26 w 191"/>
              <a:gd name="T27" fmla="*/ 174 h 197"/>
              <a:gd name="T28" fmla="*/ 61 w 191"/>
              <a:gd name="T29" fmla="*/ 136 h 197"/>
              <a:gd name="T30" fmla="*/ 57 w 191"/>
              <a:gd name="T31" fmla="*/ 148 h 197"/>
              <a:gd name="T32" fmla="*/ 126 w 191"/>
              <a:gd name="T33" fmla="*/ 140 h 197"/>
              <a:gd name="T34" fmla="*/ 55 w 191"/>
              <a:gd name="T35" fmla="*/ 153 h 197"/>
              <a:gd name="T36" fmla="*/ 30 w 191"/>
              <a:gd name="T37" fmla="*/ 180 h 197"/>
              <a:gd name="T38" fmla="*/ 32 w 191"/>
              <a:gd name="T39" fmla="*/ 182 h 197"/>
              <a:gd name="T40" fmla="*/ 180 w 191"/>
              <a:gd name="T41" fmla="*/ 159 h 197"/>
              <a:gd name="T42" fmla="*/ 185 w 191"/>
              <a:gd name="T43" fmla="*/ 129 h 197"/>
              <a:gd name="T44" fmla="*/ 120 w 191"/>
              <a:gd name="T45" fmla="*/ 32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91" h="197">
                <a:moveTo>
                  <a:pt x="120" y="32"/>
                </a:moveTo>
                <a:cubicBezTo>
                  <a:pt x="112" y="23"/>
                  <a:pt x="99" y="9"/>
                  <a:pt x="83" y="3"/>
                </a:cubicBezTo>
                <a:cubicBezTo>
                  <a:pt x="72" y="0"/>
                  <a:pt x="47" y="5"/>
                  <a:pt x="47" y="5"/>
                </a:cubicBezTo>
                <a:cubicBezTo>
                  <a:pt x="44" y="27"/>
                  <a:pt x="44" y="27"/>
                  <a:pt x="44" y="27"/>
                </a:cubicBezTo>
                <a:cubicBezTo>
                  <a:pt x="40" y="29"/>
                  <a:pt x="40" y="29"/>
                  <a:pt x="40" y="29"/>
                </a:cubicBezTo>
                <a:cubicBezTo>
                  <a:pt x="40" y="33"/>
                  <a:pt x="40" y="33"/>
                  <a:pt x="40" y="33"/>
                </a:cubicBezTo>
                <a:cubicBezTo>
                  <a:pt x="40" y="33"/>
                  <a:pt x="40" y="37"/>
                  <a:pt x="45" y="40"/>
                </a:cubicBezTo>
                <a:cubicBezTo>
                  <a:pt x="50" y="42"/>
                  <a:pt x="73" y="53"/>
                  <a:pt x="88" y="44"/>
                </a:cubicBezTo>
                <a:cubicBezTo>
                  <a:pt x="118" y="60"/>
                  <a:pt x="105" y="91"/>
                  <a:pt x="118" y="113"/>
                </a:cubicBezTo>
                <a:cubicBezTo>
                  <a:pt x="123" y="120"/>
                  <a:pt x="131" y="127"/>
                  <a:pt x="144" y="129"/>
                </a:cubicBezTo>
                <a:cubicBezTo>
                  <a:pt x="144" y="129"/>
                  <a:pt x="115" y="131"/>
                  <a:pt x="112" y="109"/>
                </a:cubicBezTo>
                <a:cubicBezTo>
                  <a:pt x="101" y="104"/>
                  <a:pt x="82" y="99"/>
                  <a:pt x="65" y="115"/>
                </a:cubicBezTo>
                <a:cubicBezTo>
                  <a:pt x="51" y="100"/>
                  <a:pt x="14" y="100"/>
                  <a:pt x="0" y="116"/>
                </a:cubicBezTo>
                <a:cubicBezTo>
                  <a:pt x="6" y="141"/>
                  <a:pt x="18" y="163"/>
                  <a:pt x="26" y="174"/>
                </a:cubicBezTo>
                <a:cubicBezTo>
                  <a:pt x="52" y="156"/>
                  <a:pt x="61" y="136"/>
                  <a:pt x="61" y="136"/>
                </a:cubicBezTo>
                <a:cubicBezTo>
                  <a:pt x="60" y="140"/>
                  <a:pt x="59" y="144"/>
                  <a:pt x="57" y="148"/>
                </a:cubicBezTo>
                <a:cubicBezTo>
                  <a:pt x="103" y="167"/>
                  <a:pt x="126" y="140"/>
                  <a:pt x="126" y="140"/>
                </a:cubicBezTo>
                <a:cubicBezTo>
                  <a:pt x="107" y="171"/>
                  <a:pt x="63" y="157"/>
                  <a:pt x="55" y="153"/>
                </a:cubicBezTo>
                <a:cubicBezTo>
                  <a:pt x="48" y="166"/>
                  <a:pt x="38" y="175"/>
                  <a:pt x="30" y="180"/>
                </a:cubicBezTo>
                <a:cubicBezTo>
                  <a:pt x="32" y="181"/>
                  <a:pt x="32" y="182"/>
                  <a:pt x="32" y="182"/>
                </a:cubicBezTo>
                <a:cubicBezTo>
                  <a:pt x="88" y="197"/>
                  <a:pt x="154" y="177"/>
                  <a:pt x="180" y="159"/>
                </a:cubicBezTo>
                <a:cubicBezTo>
                  <a:pt x="191" y="151"/>
                  <a:pt x="188" y="138"/>
                  <a:pt x="185" y="129"/>
                </a:cubicBezTo>
                <a:cubicBezTo>
                  <a:pt x="172" y="91"/>
                  <a:pt x="134" y="49"/>
                  <a:pt x="120" y="32"/>
                </a:cubicBezTo>
                <a:close/>
              </a:path>
            </a:pathLst>
          </a:custGeom>
          <a:solidFill>
            <a:srgbClr val="EB6100"/>
          </a:solidFill>
          <a:ln>
            <a:noFill/>
          </a:ln>
        </p:spPr>
        <p:txBody>
          <a:bodyPr vert="horz" wrap="square" lIns="82305" tIns="41153" rIns="82305" bIns="41153" numCol="1" anchor="t" anchorCtr="0" compatLnSpc="1">
            <a:prstTxWarp prst="textNoShape">
              <a:avLst/>
            </a:prstTxWarp>
          </a:bodyPr>
          <a:lstStyle/>
          <a:p>
            <a:endParaRPr lang="en-US" sz="1600"/>
          </a:p>
        </p:txBody>
      </p:sp>
      <p:sp>
        <p:nvSpPr>
          <p:cNvPr id="194" name="TextBox 42"/>
          <p:cNvSpPr txBox="1"/>
          <p:nvPr/>
        </p:nvSpPr>
        <p:spPr bwMode="black">
          <a:xfrm>
            <a:off x="8282643" y="4462985"/>
            <a:ext cx="1627171" cy="184666"/>
          </a:xfrm>
          <a:prstGeom prst="rect">
            <a:avLst/>
          </a:prstGeom>
          <a:noFill/>
        </p:spPr>
        <p:txBody>
          <a:bodyPr wrap="square" lIns="82305" tIns="0" rIns="0" bIns="0" rtlCol="0">
            <a:spAutoFit/>
          </a:bodyPr>
          <a:lstStyle/>
          <a:p>
            <a:r>
              <a:rPr lang="en-US" sz="1200" dirty="0">
                <a:solidFill>
                  <a:srgbClr val="EB6100"/>
                </a:solidFill>
                <a:latin typeface="Segoe" pitchFamily="34" charset="0"/>
              </a:rPr>
              <a:t>Cloud Comp</a:t>
            </a:r>
          </a:p>
        </p:txBody>
      </p:sp>
      <p:sp>
        <p:nvSpPr>
          <p:cNvPr id="195" name="TextBox 43"/>
          <p:cNvSpPr txBox="1"/>
          <p:nvPr/>
        </p:nvSpPr>
        <p:spPr bwMode="black">
          <a:xfrm>
            <a:off x="9923155" y="4471510"/>
            <a:ext cx="1003967" cy="184666"/>
          </a:xfrm>
          <a:prstGeom prst="rect">
            <a:avLst/>
          </a:prstGeom>
          <a:noFill/>
        </p:spPr>
        <p:txBody>
          <a:bodyPr wrap="square" lIns="82305" tIns="0" rIns="0" bIns="0" rtlCol="0">
            <a:spAutoFit/>
          </a:bodyPr>
          <a:lstStyle/>
          <a:p>
            <a:r>
              <a:rPr lang="en-US" sz="1200" dirty="0">
                <a:solidFill>
                  <a:srgbClr val="EB6100"/>
                </a:solidFill>
                <a:latin typeface="Segoe" pitchFamily="34" charset="0"/>
              </a:rPr>
              <a:t>Passion</a:t>
            </a:r>
          </a:p>
        </p:txBody>
      </p:sp>
      <p:grpSp>
        <p:nvGrpSpPr>
          <p:cNvPr id="196" name="Group 134"/>
          <p:cNvGrpSpPr/>
          <p:nvPr/>
        </p:nvGrpSpPr>
        <p:grpSpPr bwMode="black">
          <a:xfrm>
            <a:off x="8551974" y="3206999"/>
            <a:ext cx="1389365" cy="1206240"/>
            <a:chOff x="2462213" y="1598613"/>
            <a:chExt cx="4222750" cy="3667125"/>
          </a:xfrm>
          <a:solidFill>
            <a:srgbClr val="EB6100"/>
          </a:solidFill>
        </p:grpSpPr>
        <p:sp>
          <p:nvSpPr>
            <p:cNvPr id="197" name="Rectangle 6"/>
            <p:cNvSpPr>
              <a:spLocks noChangeArrowheads="1"/>
            </p:cNvSpPr>
            <p:nvPr/>
          </p:nvSpPr>
          <p:spPr bwMode="black">
            <a:xfrm>
              <a:off x="5564188" y="3346451"/>
              <a:ext cx="115888" cy="49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sp>
          <p:nvSpPr>
            <p:cNvPr id="198" name="Rectangle 7"/>
            <p:cNvSpPr>
              <a:spLocks noChangeArrowheads="1"/>
            </p:cNvSpPr>
            <p:nvPr/>
          </p:nvSpPr>
          <p:spPr bwMode="black">
            <a:xfrm>
              <a:off x="5795963" y="3346451"/>
              <a:ext cx="112713" cy="49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sp>
          <p:nvSpPr>
            <p:cNvPr id="199" name="Rectangle 8"/>
            <p:cNvSpPr>
              <a:spLocks noChangeArrowheads="1"/>
            </p:cNvSpPr>
            <p:nvPr/>
          </p:nvSpPr>
          <p:spPr bwMode="black">
            <a:xfrm>
              <a:off x="3092451" y="3346451"/>
              <a:ext cx="115888" cy="49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sp>
          <p:nvSpPr>
            <p:cNvPr id="200" name="Rectangle 9"/>
            <p:cNvSpPr>
              <a:spLocks noChangeArrowheads="1"/>
            </p:cNvSpPr>
            <p:nvPr/>
          </p:nvSpPr>
          <p:spPr bwMode="black">
            <a:xfrm>
              <a:off x="3324226" y="3346451"/>
              <a:ext cx="117475" cy="49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sp>
          <p:nvSpPr>
            <p:cNvPr id="201" name="Freeform 10"/>
            <p:cNvSpPr>
              <a:spLocks/>
            </p:cNvSpPr>
            <p:nvPr/>
          </p:nvSpPr>
          <p:spPr bwMode="black">
            <a:xfrm>
              <a:off x="3902076" y="2506663"/>
              <a:ext cx="101600" cy="123825"/>
            </a:xfrm>
            <a:custGeom>
              <a:avLst/>
              <a:gdLst>
                <a:gd name="T0" fmla="*/ 36 w 64"/>
                <a:gd name="T1" fmla="*/ 78 h 78"/>
                <a:gd name="T2" fmla="*/ 64 w 64"/>
                <a:gd name="T3" fmla="*/ 64 h 78"/>
                <a:gd name="T4" fmla="*/ 26 w 64"/>
                <a:gd name="T5" fmla="*/ 0 h 78"/>
                <a:gd name="T6" fmla="*/ 0 w 64"/>
                <a:gd name="T7" fmla="*/ 17 h 78"/>
                <a:gd name="T8" fmla="*/ 36 w 64"/>
                <a:gd name="T9" fmla="*/ 78 h 78"/>
              </a:gdLst>
              <a:ahLst/>
              <a:cxnLst>
                <a:cxn ang="0">
                  <a:pos x="T0" y="T1"/>
                </a:cxn>
                <a:cxn ang="0">
                  <a:pos x="T2" y="T3"/>
                </a:cxn>
                <a:cxn ang="0">
                  <a:pos x="T4" y="T5"/>
                </a:cxn>
                <a:cxn ang="0">
                  <a:pos x="T6" y="T7"/>
                </a:cxn>
                <a:cxn ang="0">
                  <a:pos x="T8" y="T9"/>
                </a:cxn>
              </a:cxnLst>
              <a:rect l="0" t="0" r="r" b="b"/>
              <a:pathLst>
                <a:path w="64" h="78">
                  <a:moveTo>
                    <a:pt x="36" y="78"/>
                  </a:moveTo>
                  <a:lnTo>
                    <a:pt x="64" y="64"/>
                  </a:lnTo>
                  <a:lnTo>
                    <a:pt x="26" y="0"/>
                  </a:lnTo>
                  <a:lnTo>
                    <a:pt x="0" y="17"/>
                  </a:lnTo>
                  <a:lnTo>
                    <a:pt x="36" y="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sp>
          <p:nvSpPr>
            <p:cNvPr id="202" name="Freeform 11"/>
            <p:cNvSpPr>
              <a:spLocks/>
            </p:cNvSpPr>
            <p:nvPr/>
          </p:nvSpPr>
          <p:spPr bwMode="black">
            <a:xfrm>
              <a:off x="4017963" y="2709863"/>
              <a:ext cx="98425" cy="123825"/>
            </a:xfrm>
            <a:custGeom>
              <a:avLst/>
              <a:gdLst>
                <a:gd name="T0" fmla="*/ 36 w 62"/>
                <a:gd name="T1" fmla="*/ 78 h 78"/>
                <a:gd name="T2" fmla="*/ 62 w 62"/>
                <a:gd name="T3" fmla="*/ 61 h 78"/>
                <a:gd name="T4" fmla="*/ 26 w 62"/>
                <a:gd name="T5" fmla="*/ 0 h 78"/>
                <a:gd name="T6" fmla="*/ 0 w 62"/>
                <a:gd name="T7" fmla="*/ 14 h 78"/>
                <a:gd name="T8" fmla="*/ 36 w 62"/>
                <a:gd name="T9" fmla="*/ 78 h 78"/>
              </a:gdLst>
              <a:ahLst/>
              <a:cxnLst>
                <a:cxn ang="0">
                  <a:pos x="T0" y="T1"/>
                </a:cxn>
                <a:cxn ang="0">
                  <a:pos x="T2" y="T3"/>
                </a:cxn>
                <a:cxn ang="0">
                  <a:pos x="T4" y="T5"/>
                </a:cxn>
                <a:cxn ang="0">
                  <a:pos x="T6" y="T7"/>
                </a:cxn>
                <a:cxn ang="0">
                  <a:pos x="T8" y="T9"/>
                </a:cxn>
              </a:cxnLst>
              <a:rect l="0" t="0" r="r" b="b"/>
              <a:pathLst>
                <a:path w="62" h="78">
                  <a:moveTo>
                    <a:pt x="36" y="78"/>
                  </a:moveTo>
                  <a:lnTo>
                    <a:pt x="62" y="61"/>
                  </a:lnTo>
                  <a:lnTo>
                    <a:pt x="26" y="0"/>
                  </a:lnTo>
                  <a:lnTo>
                    <a:pt x="0" y="14"/>
                  </a:lnTo>
                  <a:lnTo>
                    <a:pt x="36" y="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sp>
          <p:nvSpPr>
            <p:cNvPr id="203" name="Freeform 12"/>
            <p:cNvSpPr>
              <a:spLocks/>
            </p:cNvSpPr>
            <p:nvPr/>
          </p:nvSpPr>
          <p:spPr bwMode="black">
            <a:xfrm>
              <a:off x="4873626" y="2709863"/>
              <a:ext cx="98425" cy="123825"/>
            </a:xfrm>
            <a:custGeom>
              <a:avLst/>
              <a:gdLst>
                <a:gd name="T0" fmla="*/ 26 w 62"/>
                <a:gd name="T1" fmla="*/ 78 h 78"/>
                <a:gd name="T2" fmla="*/ 62 w 62"/>
                <a:gd name="T3" fmla="*/ 14 h 78"/>
                <a:gd name="T4" fmla="*/ 36 w 62"/>
                <a:gd name="T5" fmla="*/ 0 h 78"/>
                <a:gd name="T6" fmla="*/ 0 w 62"/>
                <a:gd name="T7" fmla="*/ 61 h 78"/>
                <a:gd name="T8" fmla="*/ 26 w 62"/>
                <a:gd name="T9" fmla="*/ 78 h 78"/>
              </a:gdLst>
              <a:ahLst/>
              <a:cxnLst>
                <a:cxn ang="0">
                  <a:pos x="T0" y="T1"/>
                </a:cxn>
                <a:cxn ang="0">
                  <a:pos x="T2" y="T3"/>
                </a:cxn>
                <a:cxn ang="0">
                  <a:pos x="T4" y="T5"/>
                </a:cxn>
                <a:cxn ang="0">
                  <a:pos x="T6" y="T7"/>
                </a:cxn>
                <a:cxn ang="0">
                  <a:pos x="T8" y="T9"/>
                </a:cxn>
              </a:cxnLst>
              <a:rect l="0" t="0" r="r" b="b"/>
              <a:pathLst>
                <a:path w="62" h="78">
                  <a:moveTo>
                    <a:pt x="26" y="78"/>
                  </a:moveTo>
                  <a:lnTo>
                    <a:pt x="62" y="14"/>
                  </a:lnTo>
                  <a:lnTo>
                    <a:pt x="36" y="0"/>
                  </a:lnTo>
                  <a:lnTo>
                    <a:pt x="0" y="61"/>
                  </a:lnTo>
                  <a:lnTo>
                    <a:pt x="26" y="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sp>
          <p:nvSpPr>
            <p:cNvPr id="238" name="Freeform 13"/>
            <p:cNvSpPr>
              <a:spLocks/>
            </p:cNvSpPr>
            <p:nvPr/>
          </p:nvSpPr>
          <p:spPr bwMode="black">
            <a:xfrm>
              <a:off x="4989513" y="2506663"/>
              <a:ext cx="98425" cy="123825"/>
            </a:xfrm>
            <a:custGeom>
              <a:avLst/>
              <a:gdLst>
                <a:gd name="T0" fmla="*/ 26 w 62"/>
                <a:gd name="T1" fmla="*/ 78 h 78"/>
                <a:gd name="T2" fmla="*/ 62 w 62"/>
                <a:gd name="T3" fmla="*/ 17 h 78"/>
                <a:gd name="T4" fmla="*/ 36 w 62"/>
                <a:gd name="T5" fmla="*/ 0 h 78"/>
                <a:gd name="T6" fmla="*/ 0 w 62"/>
                <a:gd name="T7" fmla="*/ 64 h 78"/>
                <a:gd name="T8" fmla="*/ 26 w 62"/>
                <a:gd name="T9" fmla="*/ 78 h 78"/>
              </a:gdLst>
              <a:ahLst/>
              <a:cxnLst>
                <a:cxn ang="0">
                  <a:pos x="T0" y="T1"/>
                </a:cxn>
                <a:cxn ang="0">
                  <a:pos x="T2" y="T3"/>
                </a:cxn>
                <a:cxn ang="0">
                  <a:pos x="T4" y="T5"/>
                </a:cxn>
                <a:cxn ang="0">
                  <a:pos x="T6" y="T7"/>
                </a:cxn>
                <a:cxn ang="0">
                  <a:pos x="T8" y="T9"/>
                </a:cxn>
              </a:cxnLst>
              <a:rect l="0" t="0" r="r" b="b"/>
              <a:pathLst>
                <a:path w="62" h="78">
                  <a:moveTo>
                    <a:pt x="26" y="78"/>
                  </a:moveTo>
                  <a:lnTo>
                    <a:pt x="62" y="17"/>
                  </a:lnTo>
                  <a:lnTo>
                    <a:pt x="36" y="0"/>
                  </a:lnTo>
                  <a:lnTo>
                    <a:pt x="0" y="64"/>
                  </a:lnTo>
                  <a:lnTo>
                    <a:pt x="26" y="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sp>
          <p:nvSpPr>
            <p:cNvPr id="239" name="Freeform 14"/>
            <p:cNvSpPr>
              <a:spLocks/>
            </p:cNvSpPr>
            <p:nvPr/>
          </p:nvSpPr>
          <p:spPr bwMode="black">
            <a:xfrm>
              <a:off x="4017963" y="3990976"/>
              <a:ext cx="98425" cy="123825"/>
            </a:xfrm>
            <a:custGeom>
              <a:avLst/>
              <a:gdLst>
                <a:gd name="T0" fmla="*/ 0 w 62"/>
                <a:gd name="T1" fmla="*/ 64 h 78"/>
                <a:gd name="T2" fmla="*/ 26 w 62"/>
                <a:gd name="T3" fmla="*/ 78 h 78"/>
                <a:gd name="T4" fmla="*/ 62 w 62"/>
                <a:gd name="T5" fmla="*/ 14 h 78"/>
                <a:gd name="T6" fmla="*/ 36 w 62"/>
                <a:gd name="T7" fmla="*/ 0 h 78"/>
                <a:gd name="T8" fmla="*/ 0 w 62"/>
                <a:gd name="T9" fmla="*/ 64 h 78"/>
              </a:gdLst>
              <a:ahLst/>
              <a:cxnLst>
                <a:cxn ang="0">
                  <a:pos x="T0" y="T1"/>
                </a:cxn>
                <a:cxn ang="0">
                  <a:pos x="T2" y="T3"/>
                </a:cxn>
                <a:cxn ang="0">
                  <a:pos x="T4" y="T5"/>
                </a:cxn>
                <a:cxn ang="0">
                  <a:pos x="T6" y="T7"/>
                </a:cxn>
                <a:cxn ang="0">
                  <a:pos x="T8" y="T9"/>
                </a:cxn>
              </a:cxnLst>
              <a:rect l="0" t="0" r="r" b="b"/>
              <a:pathLst>
                <a:path w="62" h="78">
                  <a:moveTo>
                    <a:pt x="0" y="64"/>
                  </a:moveTo>
                  <a:lnTo>
                    <a:pt x="26" y="78"/>
                  </a:lnTo>
                  <a:lnTo>
                    <a:pt x="62" y="14"/>
                  </a:lnTo>
                  <a:lnTo>
                    <a:pt x="36" y="0"/>
                  </a:lnTo>
                  <a:lnTo>
                    <a:pt x="0" y="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sp>
          <p:nvSpPr>
            <p:cNvPr id="240" name="Freeform 15"/>
            <p:cNvSpPr>
              <a:spLocks/>
            </p:cNvSpPr>
            <p:nvPr/>
          </p:nvSpPr>
          <p:spPr bwMode="black">
            <a:xfrm>
              <a:off x="3902076" y="4189413"/>
              <a:ext cx="101600" cy="128588"/>
            </a:xfrm>
            <a:custGeom>
              <a:avLst/>
              <a:gdLst>
                <a:gd name="T0" fmla="*/ 0 w 64"/>
                <a:gd name="T1" fmla="*/ 64 h 81"/>
                <a:gd name="T2" fmla="*/ 26 w 64"/>
                <a:gd name="T3" fmla="*/ 81 h 81"/>
                <a:gd name="T4" fmla="*/ 64 w 64"/>
                <a:gd name="T5" fmla="*/ 17 h 81"/>
                <a:gd name="T6" fmla="*/ 36 w 64"/>
                <a:gd name="T7" fmla="*/ 0 h 81"/>
                <a:gd name="T8" fmla="*/ 0 w 64"/>
                <a:gd name="T9" fmla="*/ 64 h 81"/>
              </a:gdLst>
              <a:ahLst/>
              <a:cxnLst>
                <a:cxn ang="0">
                  <a:pos x="T0" y="T1"/>
                </a:cxn>
                <a:cxn ang="0">
                  <a:pos x="T2" y="T3"/>
                </a:cxn>
                <a:cxn ang="0">
                  <a:pos x="T4" y="T5"/>
                </a:cxn>
                <a:cxn ang="0">
                  <a:pos x="T6" y="T7"/>
                </a:cxn>
                <a:cxn ang="0">
                  <a:pos x="T8" y="T9"/>
                </a:cxn>
              </a:cxnLst>
              <a:rect l="0" t="0" r="r" b="b"/>
              <a:pathLst>
                <a:path w="64" h="81">
                  <a:moveTo>
                    <a:pt x="0" y="64"/>
                  </a:moveTo>
                  <a:lnTo>
                    <a:pt x="26" y="81"/>
                  </a:lnTo>
                  <a:lnTo>
                    <a:pt x="64" y="17"/>
                  </a:lnTo>
                  <a:lnTo>
                    <a:pt x="36" y="0"/>
                  </a:lnTo>
                  <a:lnTo>
                    <a:pt x="0" y="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sp>
          <p:nvSpPr>
            <p:cNvPr id="241" name="Freeform 16"/>
            <p:cNvSpPr>
              <a:spLocks/>
            </p:cNvSpPr>
            <p:nvPr/>
          </p:nvSpPr>
          <p:spPr bwMode="black">
            <a:xfrm>
              <a:off x="4989513" y="4189413"/>
              <a:ext cx="98425" cy="128588"/>
            </a:xfrm>
            <a:custGeom>
              <a:avLst/>
              <a:gdLst>
                <a:gd name="T0" fmla="*/ 26 w 62"/>
                <a:gd name="T1" fmla="*/ 0 h 81"/>
                <a:gd name="T2" fmla="*/ 0 w 62"/>
                <a:gd name="T3" fmla="*/ 17 h 81"/>
                <a:gd name="T4" fmla="*/ 36 w 62"/>
                <a:gd name="T5" fmla="*/ 81 h 81"/>
                <a:gd name="T6" fmla="*/ 62 w 62"/>
                <a:gd name="T7" fmla="*/ 64 h 81"/>
                <a:gd name="T8" fmla="*/ 26 w 62"/>
                <a:gd name="T9" fmla="*/ 0 h 81"/>
              </a:gdLst>
              <a:ahLst/>
              <a:cxnLst>
                <a:cxn ang="0">
                  <a:pos x="T0" y="T1"/>
                </a:cxn>
                <a:cxn ang="0">
                  <a:pos x="T2" y="T3"/>
                </a:cxn>
                <a:cxn ang="0">
                  <a:pos x="T4" y="T5"/>
                </a:cxn>
                <a:cxn ang="0">
                  <a:pos x="T6" y="T7"/>
                </a:cxn>
                <a:cxn ang="0">
                  <a:pos x="T8" y="T9"/>
                </a:cxn>
              </a:cxnLst>
              <a:rect l="0" t="0" r="r" b="b"/>
              <a:pathLst>
                <a:path w="62" h="81">
                  <a:moveTo>
                    <a:pt x="26" y="0"/>
                  </a:moveTo>
                  <a:lnTo>
                    <a:pt x="0" y="17"/>
                  </a:lnTo>
                  <a:lnTo>
                    <a:pt x="36" y="81"/>
                  </a:lnTo>
                  <a:lnTo>
                    <a:pt x="62" y="64"/>
                  </a:lnTo>
                  <a:lnTo>
                    <a:pt x="2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sp>
          <p:nvSpPr>
            <p:cNvPr id="242" name="Freeform 17"/>
            <p:cNvSpPr>
              <a:spLocks/>
            </p:cNvSpPr>
            <p:nvPr/>
          </p:nvSpPr>
          <p:spPr bwMode="black">
            <a:xfrm>
              <a:off x="4873626" y="3990976"/>
              <a:ext cx="98425" cy="123825"/>
            </a:xfrm>
            <a:custGeom>
              <a:avLst/>
              <a:gdLst>
                <a:gd name="T0" fmla="*/ 0 w 62"/>
                <a:gd name="T1" fmla="*/ 14 h 78"/>
                <a:gd name="T2" fmla="*/ 36 w 62"/>
                <a:gd name="T3" fmla="*/ 78 h 78"/>
                <a:gd name="T4" fmla="*/ 62 w 62"/>
                <a:gd name="T5" fmla="*/ 64 h 78"/>
                <a:gd name="T6" fmla="*/ 26 w 62"/>
                <a:gd name="T7" fmla="*/ 0 h 78"/>
                <a:gd name="T8" fmla="*/ 0 w 62"/>
                <a:gd name="T9" fmla="*/ 14 h 78"/>
              </a:gdLst>
              <a:ahLst/>
              <a:cxnLst>
                <a:cxn ang="0">
                  <a:pos x="T0" y="T1"/>
                </a:cxn>
                <a:cxn ang="0">
                  <a:pos x="T2" y="T3"/>
                </a:cxn>
                <a:cxn ang="0">
                  <a:pos x="T4" y="T5"/>
                </a:cxn>
                <a:cxn ang="0">
                  <a:pos x="T6" y="T7"/>
                </a:cxn>
                <a:cxn ang="0">
                  <a:pos x="T8" y="T9"/>
                </a:cxn>
              </a:cxnLst>
              <a:rect l="0" t="0" r="r" b="b"/>
              <a:pathLst>
                <a:path w="62" h="78">
                  <a:moveTo>
                    <a:pt x="0" y="14"/>
                  </a:moveTo>
                  <a:lnTo>
                    <a:pt x="36" y="78"/>
                  </a:lnTo>
                  <a:lnTo>
                    <a:pt x="62" y="64"/>
                  </a:lnTo>
                  <a:lnTo>
                    <a:pt x="26" y="0"/>
                  </a:lnTo>
                  <a:lnTo>
                    <a:pt x="0"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sp>
          <p:nvSpPr>
            <p:cNvPr id="243" name="Freeform 18"/>
            <p:cNvSpPr>
              <a:spLocks/>
            </p:cNvSpPr>
            <p:nvPr/>
          </p:nvSpPr>
          <p:spPr bwMode="black">
            <a:xfrm>
              <a:off x="3579813" y="2892426"/>
              <a:ext cx="1833563" cy="1068388"/>
            </a:xfrm>
            <a:custGeom>
              <a:avLst/>
              <a:gdLst>
                <a:gd name="T0" fmla="*/ 415 w 489"/>
                <a:gd name="T1" fmla="*/ 222 h 285"/>
                <a:gd name="T2" fmla="*/ 489 w 489"/>
                <a:gd name="T3" fmla="*/ 148 h 285"/>
                <a:gd name="T4" fmla="*/ 415 w 489"/>
                <a:gd name="T5" fmla="*/ 74 h 285"/>
                <a:gd name="T6" fmla="*/ 404 w 489"/>
                <a:gd name="T7" fmla="*/ 75 h 285"/>
                <a:gd name="T8" fmla="*/ 295 w 489"/>
                <a:gd name="T9" fmla="*/ 0 h 285"/>
                <a:gd name="T10" fmla="*/ 213 w 489"/>
                <a:gd name="T11" fmla="*/ 34 h 285"/>
                <a:gd name="T12" fmla="*/ 162 w 489"/>
                <a:gd name="T13" fmla="*/ 18 h 285"/>
                <a:gd name="T14" fmla="*/ 71 w 489"/>
                <a:gd name="T15" fmla="*/ 97 h 285"/>
                <a:gd name="T16" fmla="*/ 56 w 489"/>
                <a:gd name="T17" fmla="*/ 95 h 285"/>
                <a:gd name="T18" fmla="*/ 0 w 489"/>
                <a:gd name="T19" fmla="*/ 151 h 285"/>
                <a:gd name="T20" fmla="*/ 56 w 489"/>
                <a:gd name="T21" fmla="*/ 208 h 285"/>
                <a:gd name="T22" fmla="*/ 78 w 489"/>
                <a:gd name="T23" fmla="*/ 203 h 285"/>
                <a:gd name="T24" fmla="*/ 141 w 489"/>
                <a:gd name="T25" fmla="*/ 257 h 285"/>
                <a:gd name="T26" fmla="*/ 178 w 489"/>
                <a:gd name="T27" fmla="*/ 244 h 285"/>
                <a:gd name="T28" fmla="*/ 241 w 489"/>
                <a:gd name="T29" fmla="*/ 285 h 285"/>
                <a:gd name="T30" fmla="*/ 297 w 489"/>
                <a:gd name="T31" fmla="*/ 255 h 285"/>
                <a:gd name="T32" fmla="*/ 332 w 489"/>
                <a:gd name="T33" fmla="*/ 267 h 285"/>
                <a:gd name="T34" fmla="*/ 390 w 489"/>
                <a:gd name="T35" fmla="*/ 217 h 285"/>
                <a:gd name="T36" fmla="*/ 415 w 489"/>
                <a:gd name="T37" fmla="*/ 222 h 2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89" h="285">
                  <a:moveTo>
                    <a:pt x="415" y="222"/>
                  </a:moveTo>
                  <a:cubicBezTo>
                    <a:pt x="456" y="222"/>
                    <a:pt x="489" y="189"/>
                    <a:pt x="489" y="148"/>
                  </a:cubicBezTo>
                  <a:cubicBezTo>
                    <a:pt x="489" y="107"/>
                    <a:pt x="456" y="74"/>
                    <a:pt x="415" y="74"/>
                  </a:cubicBezTo>
                  <a:cubicBezTo>
                    <a:pt x="411" y="74"/>
                    <a:pt x="407" y="74"/>
                    <a:pt x="404" y="75"/>
                  </a:cubicBezTo>
                  <a:cubicBezTo>
                    <a:pt x="387" y="31"/>
                    <a:pt x="345" y="0"/>
                    <a:pt x="295" y="0"/>
                  </a:cubicBezTo>
                  <a:cubicBezTo>
                    <a:pt x="263" y="0"/>
                    <a:pt x="234" y="13"/>
                    <a:pt x="213" y="34"/>
                  </a:cubicBezTo>
                  <a:cubicBezTo>
                    <a:pt x="199" y="24"/>
                    <a:pt x="181" y="18"/>
                    <a:pt x="162" y="18"/>
                  </a:cubicBezTo>
                  <a:cubicBezTo>
                    <a:pt x="115" y="18"/>
                    <a:pt x="77" y="52"/>
                    <a:pt x="71" y="97"/>
                  </a:cubicBezTo>
                  <a:cubicBezTo>
                    <a:pt x="66" y="96"/>
                    <a:pt x="61" y="95"/>
                    <a:pt x="56" y="95"/>
                  </a:cubicBezTo>
                  <a:cubicBezTo>
                    <a:pt x="25" y="95"/>
                    <a:pt x="0" y="120"/>
                    <a:pt x="0" y="151"/>
                  </a:cubicBezTo>
                  <a:cubicBezTo>
                    <a:pt x="0" y="182"/>
                    <a:pt x="25" y="208"/>
                    <a:pt x="56" y="208"/>
                  </a:cubicBezTo>
                  <a:cubicBezTo>
                    <a:pt x="64" y="208"/>
                    <a:pt x="71" y="206"/>
                    <a:pt x="78" y="203"/>
                  </a:cubicBezTo>
                  <a:cubicBezTo>
                    <a:pt x="83" y="234"/>
                    <a:pt x="109" y="257"/>
                    <a:pt x="141" y="257"/>
                  </a:cubicBezTo>
                  <a:cubicBezTo>
                    <a:pt x="155" y="257"/>
                    <a:pt x="168" y="252"/>
                    <a:pt x="178" y="244"/>
                  </a:cubicBezTo>
                  <a:cubicBezTo>
                    <a:pt x="189" y="268"/>
                    <a:pt x="213" y="285"/>
                    <a:pt x="241" y="285"/>
                  </a:cubicBezTo>
                  <a:cubicBezTo>
                    <a:pt x="264" y="285"/>
                    <a:pt x="285" y="273"/>
                    <a:pt x="297" y="255"/>
                  </a:cubicBezTo>
                  <a:cubicBezTo>
                    <a:pt x="307" y="263"/>
                    <a:pt x="319" y="267"/>
                    <a:pt x="332" y="267"/>
                  </a:cubicBezTo>
                  <a:cubicBezTo>
                    <a:pt x="361" y="267"/>
                    <a:pt x="386" y="246"/>
                    <a:pt x="390" y="217"/>
                  </a:cubicBezTo>
                  <a:cubicBezTo>
                    <a:pt x="397" y="220"/>
                    <a:pt x="406" y="222"/>
                    <a:pt x="415" y="22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sp>
          <p:nvSpPr>
            <p:cNvPr id="244" name="Freeform 19"/>
            <p:cNvSpPr>
              <a:spLocks noEditPoints="1"/>
            </p:cNvSpPr>
            <p:nvPr/>
          </p:nvSpPr>
          <p:spPr bwMode="black">
            <a:xfrm>
              <a:off x="3321051" y="1598613"/>
              <a:ext cx="750888" cy="522288"/>
            </a:xfrm>
            <a:custGeom>
              <a:avLst/>
              <a:gdLst>
                <a:gd name="T0" fmla="*/ 174 w 200"/>
                <a:gd name="T1" fmla="*/ 0 h 139"/>
                <a:gd name="T2" fmla="*/ 26 w 200"/>
                <a:gd name="T3" fmla="*/ 0 h 139"/>
                <a:gd name="T4" fmla="*/ 0 w 200"/>
                <a:gd name="T5" fmla="*/ 27 h 139"/>
                <a:gd name="T6" fmla="*/ 0 w 200"/>
                <a:gd name="T7" fmla="*/ 113 h 139"/>
                <a:gd name="T8" fmla="*/ 26 w 200"/>
                <a:gd name="T9" fmla="*/ 139 h 139"/>
                <a:gd name="T10" fmla="*/ 174 w 200"/>
                <a:gd name="T11" fmla="*/ 139 h 139"/>
                <a:gd name="T12" fmla="*/ 200 w 200"/>
                <a:gd name="T13" fmla="*/ 113 h 139"/>
                <a:gd name="T14" fmla="*/ 200 w 200"/>
                <a:gd name="T15" fmla="*/ 27 h 139"/>
                <a:gd name="T16" fmla="*/ 174 w 200"/>
                <a:gd name="T17" fmla="*/ 0 h 139"/>
                <a:gd name="T18" fmla="*/ 185 w 200"/>
                <a:gd name="T19" fmla="*/ 113 h 139"/>
                <a:gd name="T20" fmla="*/ 174 w 200"/>
                <a:gd name="T21" fmla="*/ 124 h 139"/>
                <a:gd name="T22" fmla="*/ 26 w 200"/>
                <a:gd name="T23" fmla="*/ 124 h 139"/>
                <a:gd name="T24" fmla="*/ 15 w 200"/>
                <a:gd name="T25" fmla="*/ 113 h 139"/>
                <a:gd name="T26" fmla="*/ 15 w 200"/>
                <a:gd name="T27" fmla="*/ 27 h 139"/>
                <a:gd name="T28" fmla="*/ 26 w 200"/>
                <a:gd name="T29" fmla="*/ 16 h 139"/>
                <a:gd name="T30" fmla="*/ 174 w 200"/>
                <a:gd name="T31" fmla="*/ 16 h 139"/>
                <a:gd name="T32" fmla="*/ 185 w 200"/>
                <a:gd name="T33" fmla="*/ 27 h 139"/>
                <a:gd name="T34" fmla="*/ 185 w 200"/>
                <a:gd name="T35" fmla="*/ 113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0" h="139">
                  <a:moveTo>
                    <a:pt x="174" y="0"/>
                  </a:moveTo>
                  <a:cubicBezTo>
                    <a:pt x="26" y="0"/>
                    <a:pt x="26" y="0"/>
                    <a:pt x="26" y="0"/>
                  </a:cubicBezTo>
                  <a:cubicBezTo>
                    <a:pt x="12" y="0"/>
                    <a:pt x="0" y="12"/>
                    <a:pt x="0" y="27"/>
                  </a:cubicBezTo>
                  <a:cubicBezTo>
                    <a:pt x="0" y="113"/>
                    <a:pt x="0" y="113"/>
                    <a:pt x="0" y="113"/>
                  </a:cubicBezTo>
                  <a:cubicBezTo>
                    <a:pt x="0" y="127"/>
                    <a:pt x="12" y="139"/>
                    <a:pt x="26" y="139"/>
                  </a:cubicBezTo>
                  <a:cubicBezTo>
                    <a:pt x="174" y="139"/>
                    <a:pt x="174" y="139"/>
                    <a:pt x="174" y="139"/>
                  </a:cubicBezTo>
                  <a:cubicBezTo>
                    <a:pt x="188" y="139"/>
                    <a:pt x="200" y="127"/>
                    <a:pt x="200" y="113"/>
                  </a:cubicBezTo>
                  <a:cubicBezTo>
                    <a:pt x="200" y="27"/>
                    <a:pt x="200" y="27"/>
                    <a:pt x="200" y="27"/>
                  </a:cubicBezTo>
                  <a:cubicBezTo>
                    <a:pt x="200" y="12"/>
                    <a:pt x="188" y="0"/>
                    <a:pt x="174" y="0"/>
                  </a:cubicBezTo>
                  <a:moveTo>
                    <a:pt x="185" y="113"/>
                  </a:moveTo>
                  <a:cubicBezTo>
                    <a:pt x="185" y="119"/>
                    <a:pt x="180" y="124"/>
                    <a:pt x="174" y="124"/>
                  </a:cubicBezTo>
                  <a:cubicBezTo>
                    <a:pt x="26" y="124"/>
                    <a:pt x="26" y="124"/>
                    <a:pt x="26" y="124"/>
                  </a:cubicBezTo>
                  <a:cubicBezTo>
                    <a:pt x="20" y="124"/>
                    <a:pt x="15" y="119"/>
                    <a:pt x="15" y="113"/>
                  </a:cubicBezTo>
                  <a:cubicBezTo>
                    <a:pt x="15" y="27"/>
                    <a:pt x="15" y="27"/>
                    <a:pt x="15" y="27"/>
                  </a:cubicBezTo>
                  <a:cubicBezTo>
                    <a:pt x="15" y="21"/>
                    <a:pt x="20" y="16"/>
                    <a:pt x="26" y="16"/>
                  </a:cubicBezTo>
                  <a:cubicBezTo>
                    <a:pt x="174" y="16"/>
                    <a:pt x="174" y="16"/>
                    <a:pt x="174" y="16"/>
                  </a:cubicBezTo>
                  <a:cubicBezTo>
                    <a:pt x="180" y="16"/>
                    <a:pt x="185" y="21"/>
                    <a:pt x="185" y="27"/>
                  </a:cubicBezTo>
                  <a:lnTo>
                    <a:pt x="185" y="11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sp>
          <p:nvSpPr>
            <p:cNvPr id="245" name="Freeform 20"/>
            <p:cNvSpPr>
              <a:spLocks/>
            </p:cNvSpPr>
            <p:nvPr/>
          </p:nvSpPr>
          <p:spPr bwMode="black">
            <a:xfrm>
              <a:off x="3178176" y="2154238"/>
              <a:ext cx="1035050" cy="239713"/>
            </a:xfrm>
            <a:custGeom>
              <a:avLst/>
              <a:gdLst>
                <a:gd name="T0" fmla="*/ 7 w 276"/>
                <a:gd name="T1" fmla="*/ 64 h 64"/>
                <a:gd name="T2" fmla="*/ 269 w 276"/>
                <a:gd name="T3" fmla="*/ 64 h 64"/>
                <a:gd name="T4" fmla="*/ 276 w 276"/>
                <a:gd name="T5" fmla="*/ 57 h 64"/>
                <a:gd name="T6" fmla="*/ 276 w 276"/>
                <a:gd name="T7" fmla="*/ 54 h 64"/>
                <a:gd name="T8" fmla="*/ 272 w 276"/>
                <a:gd name="T9" fmla="*/ 42 h 64"/>
                <a:gd name="T10" fmla="*/ 240 w 276"/>
                <a:gd name="T11" fmla="*/ 5 h 64"/>
                <a:gd name="T12" fmla="*/ 229 w 276"/>
                <a:gd name="T13" fmla="*/ 0 h 64"/>
                <a:gd name="T14" fmla="*/ 47 w 276"/>
                <a:gd name="T15" fmla="*/ 0 h 64"/>
                <a:gd name="T16" fmla="*/ 36 w 276"/>
                <a:gd name="T17" fmla="*/ 5 h 64"/>
                <a:gd name="T18" fmla="*/ 4 w 276"/>
                <a:gd name="T19" fmla="*/ 42 h 64"/>
                <a:gd name="T20" fmla="*/ 0 w 276"/>
                <a:gd name="T21" fmla="*/ 54 h 64"/>
                <a:gd name="T22" fmla="*/ 0 w 276"/>
                <a:gd name="T23" fmla="*/ 57 h 64"/>
                <a:gd name="T24" fmla="*/ 7 w 276"/>
                <a:gd name="T25" fmla="*/ 64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76" h="64">
                  <a:moveTo>
                    <a:pt x="7" y="64"/>
                  </a:moveTo>
                  <a:cubicBezTo>
                    <a:pt x="269" y="64"/>
                    <a:pt x="269" y="64"/>
                    <a:pt x="269" y="64"/>
                  </a:cubicBezTo>
                  <a:cubicBezTo>
                    <a:pt x="273" y="64"/>
                    <a:pt x="276" y="61"/>
                    <a:pt x="276" y="57"/>
                  </a:cubicBezTo>
                  <a:cubicBezTo>
                    <a:pt x="276" y="54"/>
                    <a:pt x="276" y="54"/>
                    <a:pt x="276" y="54"/>
                  </a:cubicBezTo>
                  <a:cubicBezTo>
                    <a:pt x="276" y="50"/>
                    <a:pt x="274" y="45"/>
                    <a:pt x="272" y="42"/>
                  </a:cubicBezTo>
                  <a:cubicBezTo>
                    <a:pt x="240" y="5"/>
                    <a:pt x="240" y="5"/>
                    <a:pt x="240" y="5"/>
                  </a:cubicBezTo>
                  <a:cubicBezTo>
                    <a:pt x="238" y="2"/>
                    <a:pt x="233" y="0"/>
                    <a:pt x="229" y="0"/>
                  </a:cubicBezTo>
                  <a:cubicBezTo>
                    <a:pt x="47" y="0"/>
                    <a:pt x="47" y="0"/>
                    <a:pt x="47" y="0"/>
                  </a:cubicBezTo>
                  <a:cubicBezTo>
                    <a:pt x="43" y="0"/>
                    <a:pt x="38" y="2"/>
                    <a:pt x="36" y="5"/>
                  </a:cubicBezTo>
                  <a:cubicBezTo>
                    <a:pt x="4" y="42"/>
                    <a:pt x="4" y="42"/>
                    <a:pt x="4" y="42"/>
                  </a:cubicBezTo>
                  <a:cubicBezTo>
                    <a:pt x="2" y="45"/>
                    <a:pt x="0" y="50"/>
                    <a:pt x="0" y="54"/>
                  </a:cubicBezTo>
                  <a:cubicBezTo>
                    <a:pt x="0" y="57"/>
                    <a:pt x="0" y="57"/>
                    <a:pt x="0" y="57"/>
                  </a:cubicBezTo>
                  <a:cubicBezTo>
                    <a:pt x="0" y="61"/>
                    <a:pt x="3" y="64"/>
                    <a:pt x="7" y="6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sp>
          <p:nvSpPr>
            <p:cNvPr id="246" name="Freeform 21"/>
            <p:cNvSpPr>
              <a:spLocks noEditPoints="1"/>
            </p:cNvSpPr>
            <p:nvPr/>
          </p:nvSpPr>
          <p:spPr bwMode="black">
            <a:xfrm>
              <a:off x="4730751" y="1639888"/>
              <a:ext cx="781050" cy="608013"/>
            </a:xfrm>
            <a:custGeom>
              <a:avLst/>
              <a:gdLst>
                <a:gd name="T0" fmla="*/ 177 w 208"/>
                <a:gd name="T1" fmla="*/ 0 h 162"/>
                <a:gd name="T2" fmla="*/ 31 w 208"/>
                <a:gd name="T3" fmla="*/ 0 h 162"/>
                <a:gd name="T4" fmla="*/ 0 w 208"/>
                <a:gd name="T5" fmla="*/ 31 h 162"/>
                <a:gd name="T6" fmla="*/ 0 w 208"/>
                <a:gd name="T7" fmla="*/ 131 h 162"/>
                <a:gd name="T8" fmla="*/ 31 w 208"/>
                <a:gd name="T9" fmla="*/ 162 h 162"/>
                <a:gd name="T10" fmla="*/ 177 w 208"/>
                <a:gd name="T11" fmla="*/ 162 h 162"/>
                <a:gd name="T12" fmla="*/ 208 w 208"/>
                <a:gd name="T13" fmla="*/ 131 h 162"/>
                <a:gd name="T14" fmla="*/ 208 w 208"/>
                <a:gd name="T15" fmla="*/ 31 h 162"/>
                <a:gd name="T16" fmla="*/ 177 w 208"/>
                <a:gd name="T17" fmla="*/ 0 h 162"/>
                <a:gd name="T18" fmla="*/ 190 w 208"/>
                <a:gd name="T19" fmla="*/ 131 h 162"/>
                <a:gd name="T20" fmla="*/ 177 w 208"/>
                <a:gd name="T21" fmla="*/ 144 h 162"/>
                <a:gd name="T22" fmla="*/ 31 w 208"/>
                <a:gd name="T23" fmla="*/ 144 h 162"/>
                <a:gd name="T24" fmla="*/ 18 w 208"/>
                <a:gd name="T25" fmla="*/ 131 h 162"/>
                <a:gd name="T26" fmla="*/ 18 w 208"/>
                <a:gd name="T27" fmla="*/ 31 h 162"/>
                <a:gd name="T28" fmla="*/ 31 w 208"/>
                <a:gd name="T29" fmla="*/ 18 h 162"/>
                <a:gd name="T30" fmla="*/ 177 w 208"/>
                <a:gd name="T31" fmla="*/ 18 h 162"/>
                <a:gd name="T32" fmla="*/ 190 w 208"/>
                <a:gd name="T33" fmla="*/ 31 h 162"/>
                <a:gd name="T34" fmla="*/ 190 w 208"/>
                <a:gd name="T35" fmla="*/ 131 h 1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8" h="162">
                  <a:moveTo>
                    <a:pt x="177" y="0"/>
                  </a:moveTo>
                  <a:cubicBezTo>
                    <a:pt x="31" y="0"/>
                    <a:pt x="31" y="0"/>
                    <a:pt x="31" y="0"/>
                  </a:cubicBezTo>
                  <a:cubicBezTo>
                    <a:pt x="14" y="0"/>
                    <a:pt x="0" y="14"/>
                    <a:pt x="0" y="31"/>
                  </a:cubicBezTo>
                  <a:cubicBezTo>
                    <a:pt x="0" y="131"/>
                    <a:pt x="0" y="131"/>
                    <a:pt x="0" y="131"/>
                  </a:cubicBezTo>
                  <a:cubicBezTo>
                    <a:pt x="0" y="148"/>
                    <a:pt x="14" y="162"/>
                    <a:pt x="31" y="162"/>
                  </a:cubicBezTo>
                  <a:cubicBezTo>
                    <a:pt x="177" y="162"/>
                    <a:pt x="177" y="162"/>
                    <a:pt x="177" y="162"/>
                  </a:cubicBezTo>
                  <a:cubicBezTo>
                    <a:pt x="194" y="162"/>
                    <a:pt x="208" y="148"/>
                    <a:pt x="208" y="131"/>
                  </a:cubicBezTo>
                  <a:cubicBezTo>
                    <a:pt x="208" y="31"/>
                    <a:pt x="208" y="31"/>
                    <a:pt x="208" y="31"/>
                  </a:cubicBezTo>
                  <a:cubicBezTo>
                    <a:pt x="208" y="14"/>
                    <a:pt x="194" y="0"/>
                    <a:pt x="177" y="0"/>
                  </a:cubicBezTo>
                  <a:moveTo>
                    <a:pt x="190" y="131"/>
                  </a:moveTo>
                  <a:cubicBezTo>
                    <a:pt x="190" y="138"/>
                    <a:pt x="184" y="144"/>
                    <a:pt x="177" y="144"/>
                  </a:cubicBezTo>
                  <a:cubicBezTo>
                    <a:pt x="31" y="144"/>
                    <a:pt x="31" y="144"/>
                    <a:pt x="31" y="144"/>
                  </a:cubicBezTo>
                  <a:cubicBezTo>
                    <a:pt x="24" y="144"/>
                    <a:pt x="18" y="138"/>
                    <a:pt x="18" y="131"/>
                  </a:cubicBezTo>
                  <a:cubicBezTo>
                    <a:pt x="18" y="31"/>
                    <a:pt x="18" y="31"/>
                    <a:pt x="18" y="31"/>
                  </a:cubicBezTo>
                  <a:cubicBezTo>
                    <a:pt x="18" y="24"/>
                    <a:pt x="24" y="18"/>
                    <a:pt x="31" y="18"/>
                  </a:cubicBezTo>
                  <a:cubicBezTo>
                    <a:pt x="177" y="18"/>
                    <a:pt x="177" y="18"/>
                    <a:pt x="177" y="18"/>
                  </a:cubicBezTo>
                  <a:cubicBezTo>
                    <a:pt x="184" y="18"/>
                    <a:pt x="190" y="24"/>
                    <a:pt x="190" y="31"/>
                  </a:cubicBezTo>
                  <a:lnTo>
                    <a:pt x="190" y="13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sp>
          <p:nvSpPr>
            <p:cNvPr id="247" name="Freeform 22"/>
            <p:cNvSpPr>
              <a:spLocks/>
            </p:cNvSpPr>
            <p:nvPr/>
          </p:nvSpPr>
          <p:spPr bwMode="black">
            <a:xfrm>
              <a:off x="4911726" y="2289176"/>
              <a:ext cx="419100" cy="104775"/>
            </a:xfrm>
            <a:custGeom>
              <a:avLst/>
              <a:gdLst>
                <a:gd name="T0" fmla="*/ 112 w 112"/>
                <a:gd name="T1" fmla="*/ 25 h 28"/>
                <a:gd name="T2" fmla="*/ 112 w 112"/>
                <a:gd name="T3" fmla="*/ 23 h 28"/>
                <a:gd name="T4" fmla="*/ 110 w 112"/>
                <a:gd name="T5" fmla="*/ 18 h 28"/>
                <a:gd name="T6" fmla="*/ 96 w 112"/>
                <a:gd name="T7" fmla="*/ 2 h 28"/>
                <a:gd name="T8" fmla="*/ 91 w 112"/>
                <a:gd name="T9" fmla="*/ 0 h 28"/>
                <a:gd name="T10" fmla="*/ 21 w 112"/>
                <a:gd name="T11" fmla="*/ 0 h 28"/>
                <a:gd name="T12" fmla="*/ 16 w 112"/>
                <a:gd name="T13" fmla="*/ 2 h 28"/>
                <a:gd name="T14" fmla="*/ 2 w 112"/>
                <a:gd name="T15" fmla="*/ 18 h 28"/>
                <a:gd name="T16" fmla="*/ 0 w 112"/>
                <a:gd name="T17" fmla="*/ 23 h 28"/>
                <a:gd name="T18" fmla="*/ 0 w 112"/>
                <a:gd name="T19" fmla="*/ 25 h 28"/>
                <a:gd name="T20" fmla="*/ 3 w 112"/>
                <a:gd name="T21" fmla="*/ 28 h 28"/>
                <a:gd name="T22" fmla="*/ 109 w 112"/>
                <a:gd name="T23" fmla="*/ 28 h 28"/>
                <a:gd name="T24" fmla="*/ 112 w 112"/>
                <a:gd name="T25" fmla="*/ 25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2" h="28">
                  <a:moveTo>
                    <a:pt x="112" y="25"/>
                  </a:moveTo>
                  <a:cubicBezTo>
                    <a:pt x="112" y="23"/>
                    <a:pt x="112" y="23"/>
                    <a:pt x="112" y="23"/>
                  </a:cubicBezTo>
                  <a:cubicBezTo>
                    <a:pt x="112" y="22"/>
                    <a:pt x="111" y="20"/>
                    <a:pt x="110" y="18"/>
                  </a:cubicBezTo>
                  <a:cubicBezTo>
                    <a:pt x="96" y="2"/>
                    <a:pt x="96" y="2"/>
                    <a:pt x="96" y="2"/>
                  </a:cubicBezTo>
                  <a:cubicBezTo>
                    <a:pt x="95" y="1"/>
                    <a:pt x="93" y="0"/>
                    <a:pt x="91" y="0"/>
                  </a:cubicBezTo>
                  <a:cubicBezTo>
                    <a:pt x="21" y="0"/>
                    <a:pt x="21" y="0"/>
                    <a:pt x="21" y="0"/>
                  </a:cubicBezTo>
                  <a:cubicBezTo>
                    <a:pt x="19" y="0"/>
                    <a:pt x="17" y="1"/>
                    <a:pt x="16" y="2"/>
                  </a:cubicBezTo>
                  <a:cubicBezTo>
                    <a:pt x="2" y="18"/>
                    <a:pt x="2" y="18"/>
                    <a:pt x="2" y="18"/>
                  </a:cubicBezTo>
                  <a:cubicBezTo>
                    <a:pt x="1" y="20"/>
                    <a:pt x="0" y="22"/>
                    <a:pt x="0" y="23"/>
                  </a:cubicBezTo>
                  <a:cubicBezTo>
                    <a:pt x="0" y="25"/>
                    <a:pt x="0" y="25"/>
                    <a:pt x="0" y="25"/>
                  </a:cubicBezTo>
                  <a:cubicBezTo>
                    <a:pt x="0" y="26"/>
                    <a:pt x="1" y="28"/>
                    <a:pt x="3" y="28"/>
                  </a:cubicBezTo>
                  <a:cubicBezTo>
                    <a:pt x="109" y="28"/>
                    <a:pt x="109" y="28"/>
                    <a:pt x="109" y="28"/>
                  </a:cubicBezTo>
                  <a:cubicBezTo>
                    <a:pt x="111" y="28"/>
                    <a:pt x="112" y="26"/>
                    <a:pt x="112" y="2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sp>
          <p:nvSpPr>
            <p:cNvPr id="248" name="Freeform 23"/>
            <p:cNvSpPr>
              <a:spLocks noEditPoints="1"/>
            </p:cNvSpPr>
            <p:nvPr/>
          </p:nvSpPr>
          <p:spPr bwMode="black">
            <a:xfrm>
              <a:off x="5586413" y="1639888"/>
              <a:ext cx="385763" cy="754063"/>
            </a:xfrm>
            <a:custGeom>
              <a:avLst/>
              <a:gdLst>
                <a:gd name="T0" fmla="*/ 89 w 103"/>
                <a:gd name="T1" fmla="*/ 0 h 201"/>
                <a:gd name="T2" fmla="*/ 13 w 103"/>
                <a:gd name="T3" fmla="*/ 0 h 201"/>
                <a:gd name="T4" fmla="*/ 0 w 103"/>
                <a:gd name="T5" fmla="*/ 13 h 201"/>
                <a:gd name="T6" fmla="*/ 0 w 103"/>
                <a:gd name="T7" fmla="*/ 187 h 201"/>
                <a:gd name="T8" fmla="*/ 13 w 103"/>
                <a:gd name="T9" fmla="*/ 201 h 201"/>
                <a:gd name="T10" fmla="*/ 89 w 103"/>
                <a:gd name="T11" fmla="*/ 201 h 201"/>
                <a:gd name="T12" fmla="*/ 103 w 103"/>
                <a:gd name="T13" fmla="*/ 187 h 201"/>
                <a:gd name="T14" fmla="*/ 103 w 103"/>
                <a:gd name="T15" fmla="*/ 13 h 201"/>
                <a:gd name="T16" fmla="*/ 89 w 103"/>
                <a:gd name="T17" fmla="*/ 0 h 201"/>
                <a:gd name="T18" fmla="*/ 52 w 103"/>
                <a:gd name="T19" fmla="*/ 187 h 201"/>
                <a:gd name="T20" fmla="*/ 40 w 103"/>
                <a:gd name="T21" fmla="*/ 175 h 201"/>
                <a:gd name="T22" fmla="*/ 52 w 103"/>
                <a:gd name="T23" fmla="*/ 163 h 201"/>
                <a:gd name="T24" fmla="*/ 63 w 103"/>
                <a:gd name="T25" fmla="*/ 175 h 201"/>
                <a:gd name="T26" fmla="*/ 52 w 103"/>
                <a:gd name="T27" fmla="*/ 187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3" h="201">
                  <a:moveTo>
                    <a:pt x="89" y="0"/>
                  </a:moveTo>
                  <a:cubicBezTo>
                    <a:pt x="13" y="0"/>
                    <a:pt x="13" y="0"/>
                    <a:pt x="13" y="0"/>
                  </a:cubicBezTo>
                  <a:cubicBezTo>
                    <a:pt x="6" y="0"/>
                    <a:pt x="0" y="6"/>
                    <a:pt x="0" y="13"/>
                  </a:cubicBezTo>
                  <a:cubicBezTo>
                    <a:pt x="0" y="187"/>
                    <a:pt x="0" y="187"/>
                    <a:pt x="0" y="187"/>
                  </a:cubicBezTo>
                  <a:cubicBezTo>
                    <a:pt x="0" y="195"/>
                    <a:pt x="6" y="201"/>
                    <a:pt x="13" y="201"/>
                  </a:cubicBezTo>
                  <a:cubicBezTo>
                    <a:pt x="89" y="201"/>
                    <a:pt x="89" y="201"/>
                    <a:pt x="89" y="201"/>
                  </a:cubicBezTo>
                  <a:cubicBezTo>
                    <a:pt x="97" y="201"/>
                    <a:pt x="103" y="195"/>
                    <a:pt x="103" y="187"/>
                  </a:cubicBezTo>
                  <a:cubicBezTo>
                    <a:pt x="103" y="13"/>
                    <a:pt x="103" y="13"/>
                    <a:pt x="103" y="13"/>
                  </a:cubicBezTo>
                  <a:cubicBezTo>
                    <a:pt x="103" y="6"/>
                    <a:pt x="97" y="0"/>
                    <a:pt x="89" y="0"/>
                  </a:cubicBezTo>
                  <a:moveTo>
                    <a:pt x="52" y="187"/>
                  </a:moveTo>
                  <a:cubicBezTo>
                    <a:pt x="45" y="187"/>
                    <a:pt x="40" y="181"/>
                    <a:pt x="40" y="175"/>
                  </a:cubicBezTo>
                  <a:cubicBezTo>
                    <a:pt x="40" y="168"/>
                    <a:pt x="45" y="163"/>
                    <a:pt x="52" y="163"/>
                  </a:cubicBezTo>
                  <a:cubicBezTo>
                    <a:pt x="58" y="163"/>
                    <a:pt x="63" y="168"/>
                    <a:pt x="63" y="175"/>
                  </a:cubicBezTo>
                  <a:cubicBezTo>
                    <a:pt x="63" y="181"/>
                    <a:pt x="58" y="187"/>
                    <a:pt x="52" y="187"/>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sp>
          <p:nvSpPr>
            <p:cNvPr id="249" name="Freeform 24"/>
            <p:cNvSpPr>
              <a:spLocks noEditPoints="1"/>
            </p:cNvSpPr>
            <p:nvPr/>
          </p:nvSpPr>
          <p:spPr bwMode="black">
            <a:xfrm>
              <a:off x="2462213" y="3032126"/>
              <a:ext cx="525463" cy="804863"/>
            </a:xfrm>
            <a:custGeom>
              <a:avLst/>
              <a:gdLst>
                <a:gd name="T0" fmla="*/ 109 w 140"/>
                <a:gd name="T1" fmla="*/ 0 h 215"/>
                <a:gd name="T2" fmla="*/ 31 w 140"/>
                <a:gd name="T3" fmla="*/ 0 h 215"/>
                <a:gd name="T4" fmla="*/ 0 w 140"/>
                <a:gd name="T5" fmla="*/ 30 h 215"/>
                <a:gd name="T6" fmla="*/ 0 w 140"/>
                <a:gd name="T7" fmla="*/ 184 h 215"/>
                <a:gd name="T8" fmla="*/ 31 w 140"/>
                <a:gd name="T9" fmla="*/ 215 h 215"/>
                <a:gd name="T10" fmla="*/ 109 w 140"/>
                <a:gd name="T11" fmla="*/ 215 h 215"/>
                <a:gd name="T12" fmla="*/ 140 w 140"/>
                <a:gd name="T13" fmla="*/ 184 h 215"/>
                <a:gd name="T14" fmla="*/ 140 w 140"/>
                <a:gd name="T15" fmla="*/ 30 h 215"/>
                <a:gd name="T16" fmla="*/ 109 w 140"/>
                <a:gd name="T17" fmla="*/ 0 h 215"/>
                <a:gd name="T18" fmla="*/ 122 w 140"/>
                <a:gd name="T19" fmla="*/ 177 h 215"/>
                <a:gd name="T20" fmla="*/ 109 w 140"/>
                <a:gd name="T21" fmla="*/ 195 h 215"/>
                <a:gd name="T22" fmla="*/ 31 w 140"/>
                <a:gd name="T23" fmla="*/ 195 h 215"/>
                <a:gd name="T24" fmla="*/ 18 w 140"/>
                <a:gd name="T25" fmla="*/ 177 h 215"/>
                <a:gd name="T26" fmla="*/ 18 w 140"/>
                <a:gd name="T27" fmla="*/ 35 h 215"/>
                <a:gd name="T28" fmla="*/ 31 w 140"/>
                <a:gd name="T29" fmla="*/ 18 h 215"/>
                <a:gd name="T30" fmla="*/ 109 w 140"/>
                <a:gd name="T31" fmla="*/ 18 h 215"/>
                <a:gd name="T32" fmla="*/ 122 w 140"/>
                <a:gd name="T33" fmla="*/ 35 h 215"/>
                <a:gd name="T34" fmla="*/ 122 w 140"/>
                <a:gd name="T35" fmla="*/ 177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0" h="215">
                  <a:moveTo>
                    <a:pt x="109" y="0"/>
                  </a:moveTo>
                  <a:cubicBezTo>
                    <a:pt x="31" y="0"/>
                    <a:pt x="31" y="0"/>
                    <a:pt x="31" y="0"/>
                  </a:cubicBezTo>
                  <a:cubicBezTo>
                    <a:pt x="14" y="0"/>
                    <a:pt x="0" y="13"/>
                    <a:pt x="0" y="30"/>
                  </a:cubicBezTo>
                  <a:cubicBezTo>
                    <a:pt x="0" y="184"/>
                    <a:pt x="0" y="184"/>
                    <a:pt x="0" y="184"/>
                  </a:cubicBezTo>
                  <a:cubicBezTo>
                    <a:pt x="0" y="201"/>
                    <a:pt x="14" y="215"/>
                    <a:pt x="31" y="215"/>
                  </a:cubicBezTo>
                  <a:cubicBezTo>
                    <a:pt x="109" y="215"/>
                    <a:pt x="109" y="215"/>
                    <a:pt x="109" y="215"/>
                  </a:cubicBezTo>
                  <a:cubicBezTo>
                    <a:pt x="126" y="215"/>
                    <a:pt x="140" y="201"/>
                    <a:pt x="140" y="184"/>
                  </a:cubicBezTo>
                  <a:cubicBezTo>
                    <a:pt x="140" y="30"/>
                    <a:pt x="140" y="30"/>
                    <a:pt x="140" y="30"/>
                  </a:cubicBezTo>
                  <a:cubicBezTo>
                    <a:pt x="140" y="13"/>
                    <a:pt x="126" y="0"/>
                    <a:pt x="109" y="0"/>
                  </a:cubicBezTo>
                  <a:moveTo>
                    <a:pt x="122" y="177"/>
                  </a:moveTo>
                  <a:cubicBezTo>
                    <a:pt x="122" y="187"/>
                    <a:pt x="116" y="195"/>
                    <a:pt x="109" y="195"/>
                  </a:cubicBezTo>
                  <a:cubicBezTo>
                    <a:pt x="31" y="195"/>
                    <a:pt x="31" y="195"/>
                    <a:pt x="31" y="195"/>
                  </a:cubicBezTo>
                  <a:cubicBezTo>
                    <a:pt x="24" y="195"/>
                    <a:pt x="18" y="187"/>
                    <a:pt x="18" y="177"/>
                  </a:cubicBezTo>
                  <a:cubicBezTo>
                    <a:pt x="18" y="35"/>
                    <a:pt x="18" y="35"/>
                    <a:pt x="18" y="35"/>
                  </a:cubicBezTo>
                  <a:cubicBezTo>
                    <a:pt x="18" y="26"/>
                    <a:pt x="24" y="18"/>
                    <a:pt x="31" y="18"/>
                  </a:cubicBezTo>
                  <a:cubicBezTo>
                    <a:pt x="109" y="18"/>
                    <a:pt x="109" y="18"/>
                    <a:pt x="109" y="18"/>
                  </a:cubicBezTo>
                  <a:cubicBezTo>
                    <a:pt x="116" y="18"/>
                    <a:pt x="122" y="26"/>
                    <a:pt x="122" y="35"/>
                  </a:cubicBezTo>
                  <a:lnTo>
                    <a:pt x="122" y="17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sp>
          <p:nvSpPr>
            <p:cNvPr id="250" name="Freeform 25"/>
            <p:cNvSpPr>
              <a:spLocks noEditPoints="1"/>
            </p:cNvSpPr>
            <p:nvPr/>
          </p:nvSpPr>
          <p:spPr bwMode="black">
            <a:xfrm>
              <a:off x="5049838" y="4411663"/>
              <a:ext cx="739775" cy="854075"/>
            </a:xfrm>
            <a:custGeom>
              <a:avLst/>
              <a:gdLst>
                <a:gd name="T0" fmla="*/ 98 w 197"/>
                <a:gd name="T1" fmla="*/ 0 h 228"/>
                <a:gd name="T2" fmla="*/ 0 w 197"/>
                <a:gd name="T3" fmla="*/ 33 h 228"/>
                <a:gd name="T4" fmla="*/ 0 w 197"/>
                <a:gd name="T5" fmla="*/ 195 h 228"/>
                <a:gd name="T6" fmla="*/ 98 w 197"/>
                <a:gd name="T7" fmla="*/ 228 h 228"/>
                <a:gd name="T8" fmla="*/ 197 w 197"/>
                <a:gd name="T9" fmla="*/ 195 h 228"/>
                <a:gd name="T10" fmla="*/ 197 w 197"/>
                <a:gd name="T11" fmla="*/ 33 h 228"/>
                <a:gd name="T12" fmla="*/ 98 w 197"/>
                <a:gd name="T13" fmla="*/ 0 h 228"/>
                <a:gd name="T14" fmla="*/ 98 w 197"/>
                <a:gd name="T15" fmla="*/ 55 h 228"/>
                <a:gd name="T16" fmla="*/ 15 w 197"/>
                <a:gd name="T17" fmla="*/ 32 h 228"/>
                <a:gd name="T18" fmla="*/ 98 w 197"/>
                <a:gd name="T19" fmla="*/ 10 h 228"/>
                <a:gd name="T20" fmla="*/ 182 w 197"/>
                <a:gd name="T21" fmla="*/ 32 h 228"/>
                <a:gd name="T22" fmla="*/ 98 w 197"/>
                <a:gd name="T23" fmla="*/ 55 h 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7" h="228">
                  <a:moveTo>
                    <a:pt x="98" y="0"/>
                  </a:moveTo>
                  <a:cubicBezTo>
                    <a:pt x="62" y="0"/>
                    <a:pt x="0" y="7"/>
                    <a:pt x="0" y="33"/>
                  </a:cubicBezTo>
                  <a:cubicBezTo>
                    <a:pt x="0" y="195"/>
                    <a:pt x="0" y="195"/>
                    <a:pt x="0" y="195"/>
                  </a:cubicBezTo>
                  <a:cubicBezTo>
                    <a:pt x="0" y="221"/>
                    <a:pt x="62" y="228"/>
                    <a:pt x="98" y="228"/>
                  </a:cubicBezTo>
                  <a:cubicBezTo>
                    <a:pt x="135" y="228"/>
                    <a:pt x="197" y="221"/>
                    <a:pt x="197" y="195"/>
                  </a:cubicBezTo>
                  <a:cubicBezTo>
                    <a:pt x="197" y="33"/>
                    <a:pt x="197" y="33"/>
                    <a:pt x="197" y="33"/>
                  </a:cubicBezTo>
                  <a:cubicBezTo>
                    <a:pt x="197" y="7"/>
                    <a:pt x="135" y="0"/>
                    <a:pt x="98" y="0"/>
                  </a:cubicBezTo>
                  <a:moveTo>
                    <a:pt x="98" y="55"/>
                  </a:moveTo>
                  <a:cubicBezTo>
                    <a:pt x="52" y="55"/>
                    <a:pt x="15" y="45"/>
                    <a:pt x="15" y="32"/>
                  </a:cubicBezTo>
                  <a:cubicBezTo>
                    <a:pt x="15" y="20"/>
                    <a:pt x="52" y="10"/>
                    <a:pt x="98" y="10"/>
                  </a:cubicBezTo>
                  <a:cubicBezTo>
                    <a:pt x="144" y="10"/>
                    <a:pt x="182" y="20"/>
                    <a:pt x="182" y="32"/>
                  </a:cubicBezTo>
                  <a:cubicBezTo>
                    <a:pt x="182" y="45"/>
                    <a:pt x="144" y="55"/>
                    <a:pt x="98" y="55"/>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sp>
          <p:nvSpPr>
            <p:cNvPr id="251" name="Freeform 26"/>
            <p:cNvSpPr>
              <a:spLocks noEditPoints="1"/>
            </p:cNvSpPr>
            <p:nvPr/>
          </p:nvSpPr>
          <p:spPr bwMode="black">
            <a:xfrm>
              <a:off x="6043613" y="2960688"/>
              <a:ext cx="641350" cy="876300"/>
            </a:xfrm>
            <a:custGeom>
              <a:avLst/>
              <a:gdLst>
                <a:gd name="T0" fmla="*/ 146 w 171"/>
                <a:gd name="T1" fmla="*/ 0 h 234"/>
                <a:gd name="T2" fmla="*/ 25 w 171"/>
                <a:gd name="T3" fmla="*/ 0 h 234"/>
                <a:gd name="T4" fmla="*/ 0 w 171"/>
                <a:gd name="T5" fmla="*/ 25 h 234"/>
                <a:gd name="T6" fmla="*/ 0 w 171"/>
                <a:gd name="T7" fmla="*/ 209 h 234"/>
                <a:gd name="T8" fmla="*/ 25 w 171"/>
                <a:gd name="T9" fmla="*/ 234 h 234"/>
                <a:gd name="T10" fmla="*/ 146 w 171"/>
                <a:gd name="T11" fmla="*/ 234 h 234"/>
                <a:gd name="T12" fmla="*/ 171 w 171"/>
                <a:gd name="T13" fmla="*/ 209 h 234"/>
                <a:gd name="T14" fmla="*/ 171 w 171"/>
                <a:gd name="T15" fmla="*/ 25 h 234"/>
                <a:gd name="T16" fmla="*/ 146 w 171"/>
                <a:gd name="T17" fmla="*/ 0 h 234"/>
                <a:gd name="T18" fmla="*/ 157 w 171"/>
                <a:gd name="T19" fmla="*/ 183 h 234"/>
                <a:gd name="T20" fmla="*/ 146 w 171"/>
                <a:gd name="T21" fmla="*/ 193 h 234"/>
                <a:gd name="T22" fmla="*/ 25 w 171"/>
                <a:gd name="T23" fmla="*/ 193 h 234"/>
                <a:gd name="T24" fmla="*/ 15 w 171"/>
                <a:gd name="T25" fmla="*/ 183 h 234"/>
                <a:gd name="T26" fmla="*/ 15 w 171"/>
                <a:gd name="T27" fmla="*/ 25 h 234"/>
                <a:gd name="T28" fmla="*/ 25 w 171"/>
                <a:gd name="T29" fmla="*/ 14 h 234"/>
                <a:gd name="T30" fmla="*/ 146 w 171"/>
                <a:gd name="T31" fmla="*/ 14 h 234"/>
                <a:gd name="T32" fmla="*/ 157 w 171"/>
                <a:gd name="T33" fmla="*/ 25 h 234"/>
                <a:gd name="T34" fmla="*/ 157 w 171"/>
                <a:gd name="T35" fmla="*/ 183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71" h="234">
                  <a:moveTo>
                    <a:pt x="146" y="0"/>
                  </a:moveTo>
                  <a:cubicBezTo>
                    <a:pt x="25" y="0"/>
                    <a:pt x="25" y="0"/>
                    <a:pt x="25" y="0"/>
                  </a:cubicBezTo>
                  <a:cubicBezTo>
                    <a:pt x="11" y="0"/>
                    <a:pt x="0" y="11"/>
                    <a:pt x="0" y="25"/>
                  </a:cubicBezTo>
                  <a:cubicBezTo>
                    <a:pt x="0" y="209"/>
                    <a:pt x="0" y="209"/>
                    <a:pt x="0" y="209"/>
                  </a:cubicBezTo>
                  <a:cubicBezTo>
                    <a:pt x="0" y="223"/>
                    <a:pt x="11" y="234"/>
                    <a:pt x="25" y="234"/>
                  </a:cubicBezTo>
                  <a:cubicBezTo>
                    <a:pt x="146" y="234"/>
                    <a:pt x="146" y="234"/>
                    <a:pt x="146" y="234"/>
                  </a:cubicBezTo>
                  <a:cubicBezTo>
                    <a:pt x="160" y="234"/>
                    <a:pt x="171" y="223"/>
                    <a:pt x="171" y="209"/>
                  </a:cubicBezTo>
                  <a:cubicBezTo>
                    <a:pt x="171" y="25"/>
                    <a:pt x="171" y="25"/>
                    <a:pt x="171" y="25"/>
                  </a:cubicBezTo>
                  <a:cubicBezTo>
                    <a:pt x="171" y="11"/>
                    <a:pt x="160" y="0"/>
                    <a:pt x="146" y="0"/>
                  </a:cubicBezTo>
                  <a:moveTo>
                    <a:pt x="157" y="183"/>
                  </a:moveTo>
                  <a:cubicBezTo>
                    <a:pt x="157" y="188"/>
                    <a:pt x="152" y="193"/>
                    <a:pt x="146" y="193"/>
                  </a:cubicBezTo>
                  <a:cubicBezTo>
                    <a:pt x="25" y="193"/>
                    <a:pt x="25" y="193"/>
                    <a:pt x="25" y="193"/>
                  </a:cubicBezTo>
                  <a:cubicBezTo>
                    <a:pt x="19" y="193"/>
                    <a:pt x="15" y="188"/>
                    <a:pt x="15" y="183"/>
                  </a:cubicBezTo>
                  <a:cubicBezTo>
                    <a:pt x="15" y="25"/>
                    <a:pt x="15" y="25"/>
                    <a:pt x="15" y="25"/>
                  </a:cubicBezTo>
                  <a:cubicBezTo>
                    <a:pt x="15" y="19"/>
                    <a:pt x="19" y="14"/>
                    <a:pt x="25" y="14"/>
                  </a:cubicBezTo>
                  <a:cubicBezTo>
                    <a:pt x="146" y="14"/>
                    <a:pt x="146" y="14"/>
                    <a:pt x="146" y="14"/>
                  </a:cubicBezTo>
                  <a:cubicBezTo>
                    <a:pt x="152" y="14"/>
                    <a:pt x="157" y="19"/>
                    <a:pt x="157" y="25"/>
                  </a:cubicBezTo>
                  <a:lnTo>
                    <a:pt x="157" y="18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sp>
          <p:nvSpPr>
            <p:cNvPr id="252" name="Oval 27"/>
            <p:cNvSpPr>
              <a:spLocks noChangeArrowheads="1"/>
            </p:cNvSpPr>
            <p:nvPr/>
          </p:nvSpPr>
          <p:spPr bwMode="black">
            <a:xfrm>
              <a:off x="6224588" y="3725863"/>
              <a:ext cx="52388" cy="5238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sp>
          <p:nvSpPr>
            <p:cNvPr id="253" name="Oval 28"/>
            <p:cNvSpPr>
              <a:spLocks noChangeArrowheads="1"/>
            </p:cNvSpPr>
            <p:nvPr/>
          </p:nvSpPr>
          <p:spPr bwMode="black">
            <a:xfrm>
              <a:off x="6453188" y="3725863"/>
              <a:ext cx="52388" cy="5238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sp>
          <p:nvSpPr>
            <p:cNvPr id="254" name="Oval 29"/>
            <p:cNvSpPr>
              <a:spLocks noChangeArrowheads="1"/>
            </p:cNvSpPr>
            <p:nvPr/>
          </p:nvSpPr>
          <p:spPr bwMode="black">
            <a:xfrm>
              <a:off x="6340476" y="3725863"/>
              <a:ext cx="52388" cy="52388"/>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sp>
          <p:nvSpPr>
            <p:cNvPr id="255" name="Freeform 30"/>
            <p:cNvSpPr>
              <a:spLocks/>
            </p:cNvSpPr>
            <p:nvPr/>
          </p:nvSpPr>
          <p:spPr bwMode="black">
            <a:xfrm>
              <a:off x="3425826" y="4279901"/>
              <a:ext cx="442913" cy="161925"/>
            </a:xfrm>
            <a:custGeom>
              <a:avLst/>
              <a:gdLst>
                <a:gd name="T0" fmla="*/ 0 w 118"/>
                <a:gd name="T1" fmla="*/ 43 h 43"/>
                <a:gd name="T2" fmla="*/ 14 w 118"/>
                <a:gd name="T3" fmla="*/ 39 h 43"/>
                <a:gd name="T4" fmla="*/ 108 w 118"/>
                <a:gd name="T5" fmla="*/ 39 h 43"/>
                <a:gd name="T6" fmla="*/ 118 w 118"/>
                <a:gd name="T7" fmla="*/ 41 h 43"/>
                <a:gd name="T8" fmla="*/ 105 w 118"/>
                <a:gd name="T9" fmla="*/ 15 h 43"/>
                <a:gd name="T10" fmla="*/ 81 w 118"/>
                <a:gd name="T11" fmla="*/ 0 h 43"/>
                <a:gd name="T12" fmla="*/ 39 w 118"/>
                <a:gd name="T13" fmla="*/ 0 h 43"/>
                <a:gd name="T14" fmla="*/ 15 w 118"/>
                <a:gd name="T15" fmla="*/ 15 h 43"/>
                <a:gd name="T16" fmla="*/ 0 w 118"/>
                <a:gd name="T17" fmla="*/ 43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8" h="43">
                  <a:moveTo>
                    <a:pt x="0" y="43"/>
                  </a:moveTo>
                  <a:cubicBezTo>
                    <a:pt x="4" y="40"/>
                    <a:pt x="9" y="39"/>
                    <a:pt x="14" y="39"/>
                  </a:cubicBezTo>
                  <a:cubicBezTo>
                    <a:pt x="108" y="39"/>
                    <a:pt x="108" y="39"/>
                    <a:pt x="108" y="39"/>
                  </a:cubicBezTo>
                  <a:cubicBezTo>
                    <a:pt x="111" y="39"/>
                    <a:pt x="115" y="40"/>
                    <a:pt x="118" y="41"/>
                  </a:cubicBezTo>
                  <a:cubicBezTo>
                    <a:pt x="105" y="15"/>
                    <a:pt x="105" y="15"/>
                    <a:pt x="105" y="15"/>
                  </a:cubicBezTo>
                  <a:cubicBezTo>
                    <a:pt x="101" y="7"/>
                    <a:pt x="90" y="0"/>
                    <a:pt x="81" y="0"/>
                  </a:cubicBezTo>
                  <a:cubicBezTo>
                    <a:pt x="39" y="0"/>
                    <a:pt x="39" y="0"/>
                    <a:pt x="39" y="0"/>
                  </a:cubicBezTo>
                  <a:cubicBezTo>
                    <a:pt x="30" y="0"/>
                    <a:pt x="19" y="7"/>
                    <a:pt x="15" y="15"/>
                  </a:cubicBezTo>
                  <a:lnTo>
                    <a:pt x="0" y="4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sp>
          <p:nvSpPr>
            <p:cNvPr id="256" name="Freeform 31"/>
            <p:cNvSpPr>
              <a:spLocks noEditPoints="1"/>
            </p:cNvSpPr>
            <p:nvPr/>
          </p:nvSpPr>
          <p:spPr bwMode="black">
            <a:xfrm>
              <a:off x="3414713" y="4456113"/>
              <a:ext cx="476250" cy="809625"/>
            </a:xfrm>
            <a:custGeom>
              <a:avLst/>
              <a:gdLst>
                <a:gd name="T0" fmla="*/ 119 w 127"/>
                <a:gd name="T1" fmla="*/ 2 h 216"/>
                <a:gd name="T2" fmla="*/ 111 w 127"/>
                <a:gd name="T3" fmla="*/ 0 h 216"/>
                <a:gd name="T4" fmla="*/ 17 w 127"/>
                <a:gd name="T5" fmla="*/ 0 h 216"/>
                <a:gd name="T6" fmla="*/ 9 w 127"/>
                <a:gd name="T7" fmla="*/ 2 h 216"/>
                <a:gd name="T8" fmla="*/ 0 w 127"/>
                <a:gd name="T9" fmla="*/ 17 h 216"/>
                <a:gd name="T10" fmla="*/ 0 w 127"/>
                <a:gd name="T11" fmla="*/ 199 h 216"/>
                <a:gd name="T12" fmla="*/ 17 w 127"/>
                <a:gd name="T13" fmla="*/ 216 h 216"/>
                <a:gd name="T14" fmla="*/ 111 w 127"/>
                <a:gd name="T15" fmla="*/ 216 h 216"/>
                <a:gd name="T16" fmla="*/ 127 w 127"/>
                <a:gd name="T17" fmla="*/ 199 h 216"/>
                <a:gd name="T18" fmla="*/ 127 w 127"/>
                <a:gd name="T19" fmla="*/ 17 h 216"/>
                <a:gd name="T20" fmla="*/ 119 w 127"/>
                <a:gd name="T21" fmla="*/ 2 h 216"/>
                <a:gd name="T22" fmla="*/ 105 w 127"/>
                <a:gd name="T23" fmla="*/ 180 h 216"/>
                <a:gd name="T24" fmla="*/ 29 w 127"/>
                <a:gd name="T25" fmla="*/ 180 h 216"/>
                <a:gd name="T26" fmla="*/ 22 w 127"/>
                <a:gd name="T27" fmla="*/ 173 h 216"/>
                <a:gd name="T28" fmla="*/ 29 w 127"/>
                <a:gd name="T29" fmla="*/ 166 h 216"/>
                <a:gd name="T30" fmla="*/ 105 w 127"/>
                <a:gd name="T31" fmla="*/ 166 h 216"/>
                <a:gd name="T32" fmla="*/ 111 w 127"/>
                <a:gd name="T33" fmla="*/ 173 h 216"/>
                <a:gd name="T34" fmla="*/ 105 w 127"/>
                <a:gd name="T35" fmla="*/ 180 h 216"/>
                <a:gd name="T36" fmla="*/ 105 w 127"/>
                <a:gd name="T37" fmla="*/ 149 h 216"/>
                <a:gd name="T38" fmla="*/ 29 w 127"/>
                <a:gd name="T39" fmla="*/ 149 h 216"/>
                <a:gd name="T40" fmla="*/ 22 w 127"/>
                <a:gd name="T41" fmla="*/ 143 h 216"/>
                <a:gd name="T42" fmla="*/ 29 w 127"/>
                <a:gd name="T43" fmla="*/ 136 h 216"/>
                <a:gd name="T44" fmla="*/ 105 w 127"/>
                <a:gd name="T45" fmla="*/ 136 h 216"/>
                <a:gd name="T46" fmla="*/ 111 w 127"/>
                <a:gd name="T47" fmla="*/ 143 h 216"/>
                <a:gd name="T48" fmla="*/ 105 w 127"/>
                <a:gd name="T49" fmla="*/ 149 h 216"/>
                <a:gd name="T50" fmla="*/ 105 w 127"/>
                <a:gd name="T51" fmla="*/ 119 h 216"/>
                <a:gd name="T52" fmla="*/ 29 w 127"/>
                <a:gd name="T53" fmla="*/ 119 h 216"/>
                <a:gd name="T54" fmla="*/ 22 w 127"/>
                <a:gd name="T55" fmla="*/ 112 h 216"/>
                <a:gd name="T56" fmla="*/ 29 w 127"/>
                <a:gd name="T57" fmla="*/ 106 h 216"/>
                <a:gd name="T58" fmla="*/ 105 w 127"/>
                <a:gd name="T59" fmla="*/ 106 h 216"/>
                <a:gd name="T60" fmla="*/ 111 w 127"/>
                <a:gd name="T61" fmla="*/ 112 h 216"/>
                <a:gd name="T62" fmla="*/ 105 w 127"/>
                <a:gd name="T63" fmla="*/ 119 h 216"/>
                <a:gd name="T64" fmla="*/ 102 w 127"/>
                <a:gd name="T65" fmla="*/ 40 h 216"/>
                <a:gd name="T66" fmla="*/ 93 w 127"/>
                <a:gd name="T67" fmla="*/ 31 h 216"/>
                <a:gd name="T68" fmla="*/ 102 w 127"/>
                <a:gd name="T69" fmla="*/ 22 h 216"/>
                <a:gd name="T70" fmla="*/ 111 w 127"/>
                <a:gd name="T71" fmla="*/ 31 h 216"/>
                <a:gd name="T72" fmla="*/ 102 w 127"/>
                <a:gd name="T73" fmla="*/ 4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27" h="216">
                  <a:moveTo>
                    <a:pt x="119" y="2"/>
                  </a:moveTo>
                  <a:cubicBezTo>
                    <a:pt x="116" y="1"/>
                    <a:pt x="114" y="0"/>
                    <a:pt x="111" y="0"/>
                  </a:cubicBezTo>
                  <a:cubicBezTo>
                    <a:pt x="17" y="0"/>
                    <a:pt x="17" y="0"/>
                    <a:pt x="17" y="0"/>
                  </a:cubicBezTo>
                  <a:cubicBezTo>
                    <a:pt x="14" y="0"/>
                    <a:pt x="11" y="1"/>
                    <a:pt x="9" y="2"/>
                  </a:cubicBezTo>
                  <a:cubicBezTo>
                    <a:pt x="4" y="5"/>
                    <a:pt x="0" y="10"/>
                    <a:pt x="0" y="17"/>
                  </a:cubicBezTo>
                  <a:cubicBezTo>
                    <a:pt x="0" y="199"/>
                    <a:pt x="0" y="199"/>
                    <a:pt x="0" y="199"/>
                  </a:cubicBezTo>
                  <a:cubicBezTo>
                    <a:pt x="0" y="208"/>
                    <a:pt x="8" y="216"/>
                    <a:pt x="17" y="216"/>
                  </a:cubicBezTo>
                  <a:cubicBezTo>
                    <a:pt x="111" y="216"/>
                    <a:pt x="111" y="216"/>
                    <a:pt x="111" y="216"/>
                  </a:cubicBezTo>
                  <a:cubicBezTo>
                    <a:pt x="120" y="216"/>
                    <a:pt x="127" y="208"/>
                    <a:pt x="127" y="199"/>
                  </a:cubicBezTo>
                  <a:cubicBezTo>
                    <a:pt x="127" y="17"/>
                    <a:pt x="127" y="17"/>
                    <a:pt x="127" y="17"/>
                  </a:cubicBezTo>
                  <a:cubicBezTo>
                    <a:pt x="127" y="10"/>
                    <a:pt x="124" y="5"/>
                    <a:pt x="119" y="2"/>
                  </a:cubicBezTo>
                  <a:moveTo>
                    <a:pt x="105" y="180"/>
                  </a:moveTo>
                  <a:cubicBezTo>
                    <a:pt x="29" y="180"/>
                    <a:pt x="29" y="180"/>
                    <a:pt x="29" y="180"/>
                  </a:cubicBezTo>
                  <a:cubicBezTo>
                    <a:pt x="25" y="180"/>
                    <a:pt x="22" y="177"/>
                    <a:pt x="22" y="173"/>
                  </a:cubicBezTo>
                  <a:cubicBezTo>
                    <a:pt x="22" y="169"/>
                    <a:pt x="25" y="166"/>
                    <a:pt x="29" y="166"/>
                  </a:cubicBezTo>
                  <a:cubicBezTo>
                    <a:pt x="105" y="166"/>
                    <a:pt x="105" y="166"/>
                    <a:pt x="105" y="166"/>
                  </a:cubicBezTo>
                  <a:cubicBezTo>
                    <a:pt x="108" y="166"/>
                    <a:pt x="111" y="169"/>
                    <a:pt x="111" y="173"/>
                  </a:cubicBezTo>
                  <a:cubicBezTo>
                    <a:pt x="111" y="177"/>
                    <a:pt x="108" y="180"/>
                    <a:pt x="105" y="180"/>
                  </a:cubicBezTo>
                  <a:moveTo>
                    <a:pt x="105" y="149"/>
                  </a:moveTo>
                  <a:cubicBezTo>
                    <a:pt x="29" y="149"/>
                    <a:pt x="29" y="149"/>
                    <a:pt x="29" y="149"/>
                  </a:cubicBezTo>
                  <a:cubicBezTo>
                    <a:pt x="25" y="149"/>
                    <a:pt x="22" y="146"/>
                    <a:pt x="22" y="143"/>
                  </a:cubicBezTo>
                  <a:cubicBezTo>
                    <a:pt x="22" y="139"/>
                    <a:pt x="25" y="136"/>
                    <a:pt x="29" y="136"/>
                  </a:cubicBezTo>
                  <a:cubicBezTo>
                    <a:pt x="105" y="136"/>
                    <a:pt x="105" y="136"/>
                    <a:pt x="105" y="136"/>
                  </a:cubicBezTo>
                  <a:cubicBezTo>
                    <a:pt x="108" y="136"/>
                    <a:pt x="111" y="139"/>
                    <a:pt x="111" y="143"/>
                  </a:cubicBezTo>
                  <a:cubicBezTo>
                    <a:pt x="111" y="146"/>
                    <a:pt x="108" y="149"/>
                    <a:pt x="105" y="149"/>
                  </a:cubicBezTo>
                  <a:moveTo>
                    <a:pt x="105" y="119"/>
                  </a:moveTo>
                  <a:cubicBezTo>
                    <a:pt x="29" y="119"/>
                    <a:pt x="29" y="119"/>
                    <a:pt x="29" y="119"/>
                  </a:cubicBezTo>
                  <a:cubicBezTo>
                    <a:pt x="25" y="119"/>
                    <a:pt x="22" y="116"/>
                    <a:pt x="22" y="112"/>
                  </a:cubicBezTo>
                  <a:cubicBezTo>
                    <a:pt x="22" y="109"/>
                    <a:pt x="25" y="106"/>
                    <a:pt x="29" y="106"/>
                  </a:cubicBezTo>
                  <a:cubicBezTo>
                    <a:pt x="105" y="106"/>
                    <a:pt x="105" y="106"/>
                    <a:pt x="105" y="106"/>
                  </a:cubicBezTo>
                  <a:cubicBezTo>
                    <a:pt x="108" y="106"/>
                    <a:pt x="111" y="109"/>
                    <a:pt x="111" y="112"/>
                  </a:cubicBezTo>
                  <a:cubicBezTo>
                    <a:pt x="111" y="116"/>
                    <a:pt x="108" y="119"/>
                    <a:pt x="105" y="119"/>
                  </a:cubicBezTo>
                  <a:moveTo>
                    <a:pt x="102" y="40"/>
                  </a:moveTo>
                  <a:cubicBezTo>
                    <a:pt x="97" y="40"/>
                    <a:pt x="93" y="36"/>
                    <a:pt x="93" y="31"/>
                  </a:cubicBezTo>
                  <a:cubicBezTo>
                    <a:pt x="93" y="26"/>
                    <a:pt x="97" y="22"/>
                    <a:pt x="102" y="22"/>
                  </a:cubicBezTo>
                  <a:cubicBezTo>
                    <a:pt x="107" y="22"/>
                    <a:pt x="111" y="26"/>
                    <a:pt x="111" y="31"/>
                  </a:cubicBezTo>
                  <a:cubicBezTo>
                    <a:pt x="111" y="36"/>
                    <a:pt x="107" y="40"/>
                    <a:pt x="102" y="4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grpSp>
      <p:grpSp>
        <p:nvGrpSpPr>
          <p:cNvPr id="257" name="Group 161"/>
          <p:cNvGrpSpPr/>
          <p:nvPr/>
        </p:nvGrpSpPr>
        <p:grpSpPr bwMode="black">
          <a:xfrm>
            <a:off x="10800914" y="3163451"/>
            <a:ext cx="688547" cy="1328406"/>
            <a:chOff x="3360738" y="989012"/>
            <a:chExt cx="746125" cy="1439864"/>
          </a:xfrm>
          <a:solidFill>
            <a:srgbClr val="EB6100"/>
          </a:solidFill>
        </p:grpSpPr>
        <p:sp>
          <p:nvSpPr>
            <p:cNvPr id="258" name="Freeform 36"/>
            <p:cNvSpPr>
              <a:spLocks/>
            </p:cNvSpPr>
            <p:nvPr/>
          </p:nvSpPr>
          <p:spPr bwMode="black">
            <a:xfrm>
              <a:off x="3360738" y="1255713"/>
              <a:ext cx="525463" cy="1173163"/>
            </a:xfrm>
            <a:custGeom>
              <a:avLst/>
              <a:gdLst>
                <a:gd name="T0" fmla="*/ 252 w 562"/>
                <a:gd name="T1" fmla="*/ 272 h 1256"/>
                <a:gd name="T2" fmla="*/ 234 w 562"/>
                <a:gd name="T3" fmla="*/ 192 h 1256"/>
                <a:gd name="T4" fmla="*/ 407 w 562"/>
                <a:gd name="T5" fmla="*/ 20 h 1256"/>
                <a:gd name="T6" fmla="*/ 534 w 562"/>
                <a:gd name="T7" fmla="*/ 76 h 1256"/>
                <a:gd name="T8" fmla="*/ 562 w 562"/>
                <a:gd name="T9" fmla="*/ 51 h 1256"/>
                <a:gd name="T10" fmla="*/ 443 w 562"/>
                <a:gd name="T11" fmla="*/ 0 h 1256"/>
                <a:gd name="T12" fmla="*/ 164 w 562"/>
                <a:gd name="T13" fmla="*/ 0 h 1256"/>
                <a:gd name="T14" fmla="*/ 0 w 562"/>
                <a:gd name="T15" fmla="*/ 163 h 1256"/>
                <a:gd name="T16" fmla="*/ 0 w 562"/>
                <a:gd name="T17" fmla="*/ 556 h 1256"/>
                <a:gd name="T18" fmla="*/ 55 w 562"/>
                <a:gd name="T19" fmla="*/ 612 h 1256"/>
                <a:gd name="T20" fmla="*/ 110 w 562"/>
                <a:gd name="T21" fmla="*/ 556 h 1256"/>
                <a:gd name="T22" fmla="*/ 110 w 562"/>
                <a:gd name="T23" fmla="*/ 201 h 1256"/>
                <a:gd name="T24" fmla="*/ 139 w 562"/>
                <a:gd name="T25" fmla="*/ 201 h 1256"/>
                <a:gd name="T26" fmla="*/ 139 w 562"/>
                <a:gd name="T27" fmla="*/ 1182 h 1256"/>
                <a:gd name="T28" fmla="*/ 214 w 562"/>
                <a:gd name="T29" fmla="*/ 1256 h 1256"/>
                <a:gd name="T30" fmla="*/ 288 w 562"/>
                <a:gd name="T31" fmla="*/ 1182 h 1256"/>
                <a:gd name="T32" fmla="*/ 288 w 562"/>
                <a:gd name="T33" fmla="*/ 615 h 1256"/>
                <a:gd name="T34" fmla="*/ 317 w 562"/>
                <a:gd name="T35" fmla="*/ 615 h 1256"/>
                <a:gd name="T36" fmla="*/ 317 w 562"/>
                <a:gd name="T37" fmla="*/ 1182 h 1256"/>
                <a:gd name="T38" fmla="*/ 392 w 562"/>
                <a:gd name="T39" fmla="*/ 1256 h 1256"/>
                <a:gd name="T40" fmla="*/ 467 w 562"/>
                <a:gd name="T41" fmla="*/ 1182 h 1256"/>
                <a:gd name="T42" fmla="*/ 467 w 562"/>
                <a:gd name="T43" fmla="*/ 516 h 1256"/>
                <a:gd name="T44" fmla="*/ 252 w 562"/>
                <a:gd name="T45" fmla="*/ 272 h 1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562" h="1256">
                  <a:moveTo>
                    <a:pt x="252" y="272"/>
                  </a:moveTo>
                  <a:cubicBezTo>
                    <a:pt x="248" y="262"/>
                    <a:pt x="234" y="225"/>
                    <a:pt x="234" y="192"/>
                  </a:cubicBezTo>
                  <a:cubicBezTo>
                    <a:pt x="234" y="97"/>
                    <a:pt x="312" y="20"/>
                    <a:pt x="407" y="20"/>
                  </a:cubicBezTo>
                  <a:cubicBezTo>
                    <a:pt x="456" y="20"/>
                    <a:pt x="501" y="41"/>
                    <a:pt x="534" y="76"/>
                  </a:cubicBezTo>
                  <a:cubicBezTo>
                    <a:pt x="542" y="66"/>
                    <a:pt x="551" y="58"/>
                    <a:pt x="562" y="51"/>
                  </a:cubicBezTo>
                  <a:cubicBezTo>
                    <a:pt x="532" y="20"/>
                    <a:pt x="490" y="0"/>
                    <a:pt x="443" y="0"/>
                  </a:cubicBezTo>
                  <a:cubicBezTo>
                    <a:pt x="164" y="0"/>
                    <a:pt x="164" y="0"/>
                    <a:pt x="164" y="0"/>
                  </a:cubicBezTo>
                  <a:cubicBezTo>
                    <a:pt x="73" y="0"/>
                    <a:pt x="0" y="73"/>
                    <a:pt x="0" y="163"/>
                  </a:cubicBezTo>
                  <a:cubicBezTo>
                    <a:pt x="0" y="556"/>
                    <a:pt x="0" y="556"/>
                    <a:pt x="0" y="556"/>
                  </a:cubicBezTo>
                  <a:cubicBezTo>
                    <a:pt x="0" y="587"/>
                    <a:pt x="25" y="612"/>
                    <a:pt x="55" y="612"/>
                  </a:cubicBezTo>
                  <a:cubicBezTo>
                    <a:pt x="86" y="612"/>
                    <a:pt x="110" y="587"/>
                    <a:pt x="110" y="556"/>
                  </a:cubicBezTo>
                  <a:cubicBezTo>
                    <a:pt x="110" y="201"/>
                    <a:pt x="110" y="201"/>
                    <a:pt x="110" y="201"/>
                  </a:cubicBezTo>
                  <a:cubicBezTo>
                    <a:pt x="139" y="201"/>
                    <a:pt x="139" y="201"/>
                    <a:pt x="139" y="201"/>
                  </a:cubicBezTo>
                  <a:cubicBezTo>
                    <a:pt x="139" y="1182"/>
                    <a:pt x="139" y="1182"/>
                    <a:pt x="139" y="1182"/>
                  </a:cubicBezTo>
                  <a:cubicBezTo>
                    <a:pt x="139" y="1223"/>
                    <a:pt x="173" y="1256"/>
                    <a:pt x="214" y="1256"/>
                  </a:cubicBezTo>
                  <a:cubicBezTo>
                    <a:pt x="255" y="1256"/>
                    <a:pt x="288" y="1223"/>
                    <a:pt x="288" y="1182"/>
                  </a:cubicBezTo>
                  <a:cubicBezTo>
                    <a:pt x="288" y="615"/>
                    <a:pt x="288" y="615"/>
                    <a:pt x="288" y="615"/>
                  </a:cubicBezTo>
                  <a:cubicBezTo>
                    <a:pt x="317" y="615"/>
                    <a:pt x="317" y="615"/>
                    <a:pt x="317" y="615"/>
                  </a:cubicBezTo>
                  <a:cubicBezTo>
                    <a:pt x="317" y="1182"/>
                    <a:pt x="317" y="1182"/>
                    <a:pt x="317" y="1182"/>
                  </a:cubicBezTo>
                  <a:cubicBezTo>
                    <a:pt x="317" y="1223"/>
                    <a:pt x="351" y="1256"/>
                    <a:pt x="392" y="1256"/>
                  </a:cubicBezTo>
                  <a:cubicBezTo>
                    <a:pt x="433" y="1256"/>
                    <a:pt x="467" y="1223"/>
                    <a:pt x="467" y="1182"/>
                  </a:cubicBezTo>
                  <a:cubicBezTo>
                    <a:pt x="467" y="516"/>
                    <a:pt x="467" y="516"/>
                    <a:pt x="467" y="516"/>
                  </a:cubicBezTo>
                  <a:cubicBezTo>
                    <a:pt x="398" y="459"/>
                    <a:pt x="284" y="354"/>
                    <a:pt x="252" y="272"/>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sp>
          <p:nvSpPr>
            <p:cNvPr id="259" name="Freeform 37"/>
            <p:cNvSpPr>
              <a:spLocks/>
            </p:cNvSpPr>
            <p:nvPr/>
          </p:nvSpPr>
          <p:spPr bwMode="black">
            <a:xfrm>
              <a:off x="3824288" y="1733550"/>
              <a:ext cx="103188" cy="93663"/>
            </a:xfrm>
            <a:custGeom>
              <a:avLst/>
              <a:gdLst>
                <a:gd name="T0" fmla="*/ 58 w 110"/>
                <a:gd name="T1" fmla="*/ 43 h 101"/>
                <a:gd name="T2" fmla="*/ 38 w 110"/>
                <a:gd name="T3" fmla="*/ 59 h 101"/>
                <a:gd name="T4" fmla="*/ 17 w 110"/>
                <a:gd name="T5" fmla="*/ 43 h 101"/>
                <a:gd name="T6" fmla="*/ 0 w 110"/>
                <a:gd name="T7" fmla="*/ 29 h 101"/>
                <a:gd name="T8" fmla="*/ 0 w 110"/>
                <a:gd name="T9" fmla="*/ 45 h 101"/>
                <a:gd name="T10" fmla="*/ 56 w 110"/>
                <a:gd name="T11" fmla="*/ 101 h 101"/>
                <a:gd name="T12" fmla="*/ 110 w 110"/>
                <a:gd name="T13" fmla="*/ 45 h 101"/>
                <a:gd name="T14" fmla="*/ 110 w 110"/>
                <a:gd name="T15" fmla="*/ 0 h 101"/>
                <a:gd name="T16" fmla="*/ 58 w 110"/>
                <a:gd name="T17" fmla="*/ 43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0" h="101">
                  <a:moveTo>
                    <a:pt x="58" y="43"/>
                  </a:moveTo>
                  <a:cubicBezTo>
                    <a:pt x="38" y="59"/>
                    <a:pt x="38" y="59"/>
                    <a:pt x="38" y="59"/>
                  </a:cubicBezTo>
                  <a:cubicBezTo>
                    <a:pt x="17" y="43"/>
                    <a:pt x="17" y="43"/>
                    <a:pt x="17" y="43"/>
                  </a:cubicBezTo>
                  <a:cubicBezTo>
                    <a:pt x="13" y="40"/>
                    <a:pt x="7" y="35"/>
                    <a:pt x="0" y="29"/>
                  </a:cubicBezTo>
                  <a:cubicBezTo>
                    <a:pt x="0" y="45"/>
                    <a:pt x="0" y="45"/>
                    <a:pt x="0" y="45"/>
                  </a:cubicBezTo>
                  <a:cubicBezTo>
                    <a:pt x="0" y="76"/>
                    <a:pt x="25" y="101"/>
                    <a:pt x="56" y="101"/>
                  </a:cubicBezTo>
                  <a:cubicBezTo>
                    <a:pt x="85" y="101"/>
                    <a:pt x="110" y="76"/>
                    <a:pt x="110" y="45"/>
                  </a:cubicBezTo>
                  <a:cubicBezTo>
                    <a:pt x="110" y="0"/>
                    <a:pt x="110" y="0"/>
                    <a:pt x="110" y="0"/>
                  </a:cubicBezTo>
                  <a:cubicBezTo>
                    <a:pt x="86" y="20"/>
                    <a:pt x="67" y="35"/>
                    <a:pt x="58" y="4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sp>
          <p:nvSpPr>
            <p:cNvPr id="260" name="Oval 38"/>
            <p:cNvSpPr>
              <a:spLocks noChangeArrowheads="1"/>
            </p:cNvSpPr>
            <p:nvPr/>
          </p:nvSpPr>
          <p:spPr bwMode="black">
            <a:xfrm>
              <a:off x="3525838" y="989012"/>
              <a:ext cx="234950" cy="238125"/>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sp>
          <p:nvSpPr>
            <p:cNvPr id="261" name="Freeform 39"/>
            <p:cNvSpPr>
              <a:spLocks/>
            </p:cNvSpPr>
            <p:nvPr/>
          </p:nvSpPr>
          <p:spPr bwMode="black">
            <a:xfrm>
              <a:off x="3606800" y="1304925"/>
              <a:ext cx="500063" cy="444500"/>
            </a:xfrm>
            <a:custGeom>
              <a:avLst/>
              <a:gdLst>
                <a:gd name="T0" fmla="*/ 267 w 535"/>
                <a:gd name="T1" fmla="*/ 476 h 477"/>
                <a:gd name="T2" fmla="*/ 15 w 535"/>
                <a:gd name="T3" fmla="*/ 208 h 477"/>
                <a:gd name="T4" fmla="*/ 0 w 535"/>
                <a:gd name="T5" fmla="*/ 140 h 477"/>
                <a:gd name="T6" fmla="*/ 141 w 535"/>
                <a:gd name="T7" fmla="*/ 0 h 477"/>
                <a:gd name="T8" fmla="*/ 268 w 535"/>
                <a:gd name="T9" fmla="*/ 80 h 477"/>
                <a:gd name="T10" fmla="*/ 394 w 535"/>
                <a:gd name="T11" fmla="*/ 0 h 477"/>
                <a:gd name="T12" fmla="*/ 535 w 535"/>
                <a:gd name="T13" fmla="*/ 140 h 477"/>
                <a:gd name="T14" fmla="*/ 520 w 535"/>
                <a:gd name="T15" fmla="*/ 208 h 477"/>
                <a:gd name="T16" fmla="*/ 269 w 535"/>
                <a:gd name="T17" fmla="*/ 476 h 477"/>
                <a:gd name="T18" fmla="*/ 268 w 535"/>
                <a:gd name="T19" fmla="*/ 477 h 477"/>
                <a:gd name="T20" fmla="*/ 267 w 535"/>
                <a:gd name="T21" fmla="*/ 476 h 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35" h="477">
                  <a:moveTo>
                    <a:pt x="267" y="476"/>
                  </a:moveTo>
                  <a:cubicBezTo>
                    <a:pt x="247" y="461"/>
                    <a:pt x="55" y="310"/>
                    <a:pt x="15" y="208"/>
                  </a:cubicBezTo>
                  <a:cubicBezTo>
                    <a:pt x="8" y="189"/>
                    <a:pt x="0" y="162"/>
                    <a:pt x="0" y="140"/>
                  </a:cubicBezTo>
                  <a:cubicBezTo>
                    <a:pt x="0" y="63"/>
                    <a:pt x="63" y="0"/>
                    <a:pt x="141" y="0"/>
                  </a:cubicBezTo>
                  <a:cubicBezTo>
                    <a:pt x="197" y="0"/>
                    <a:pt x="245" y="33"/>
                    <a:pt x="268" y="80"/>
                  </a:cubicBezTo>
                  <a:cubicBezTo>
                    <a:pt x="290" y="33"/>
                    <a:pt x="339" y="0"/>
                    <a:pt x="394" y="0"/>
                  </a:cubicBezTo>
                  <a:cubicBezTo>
                    <a:pt x="472" y="0"/>
                    <a:pt x="535" y="63"/>
                    <a:pt x="535" y="140"/>
                  </a:cubicBezTo>
                  <a:cubicBezTo>
                    <a:pt x="535" y="162"/>
                    <a:pt x="527" y="189"/>
                    <a:pt x="520" y="208"/>
                  </a:cubicBezTo>
                  <a:cubicBezTo>
                    <a:pt x="480" y="310"/>
                    <a:pt x="288" y="461"/>
                    <a:pt x="269" y="476"/>
                  </a:cubicBezTo>
                  <a:cubicBezTo>
                    <a:pt x="268" y="477"/>
                    <a:pt x="268" y="477"/>
                    <a:pt x="268" y="477"/>
                  </a:cubicBezTo>
                  <a:lnTo>
                    <a:pt x="267" y="47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600"/>
            </a:p>
          </p:txBody>
        </p:sp>
      </p:grpSp>
      <p:sp>
        <p:nvSpPr>
          <p:cNvPr id="262" name="TextBox 3"/>
          <p:cNvSpPr txBox="1"/>
          <p:nvPr/>
        </p:nvSpPr>
        <p:spPr bwMode="black">
          <a:xfrm>
            <a:off x="337052" y="6190599"/>
            <a:ext cx="685660" cy="184666"/>
          </a:xfrm>
          <a:prstGeom prst="rect">
            <a:avLst/>
          </a:prstGeom>
          <a:noFill/>
        </p:spPr>
        <p:txBody>
          <a:bodyPr wrap="square" lIns="82305" tIns="0" rIns="0" bIns="0" rtlCol="0">
            <a:spAutoFit/>
          </a:bodyPr>
          <a:lstStyle/>
          <a:p>
            <a:r>
              <a:rPr lang="en-US" sz="1200" dirty="0">
                <a:solidFill>
                  <a:srgbClr val="EB6100"/>
                </a:solidFill>
                <a:latin typeface="Segoe" pitchFamily="34" charset="0"/>
              </a:rPr>
              <a:t>Cloud</a:t>
            </a:r>
          </a:p>
        </p:txBody>
      </p:sp>
      <p:sp>
        <p:nvSpPr>
          <p:cNvPr id="263" name="TextBox 4"/>
          <p:cNvSpPr txBox="1"/>
          <p:nvPr/>
        </p:nvSpPr>
        <p:spPr bwMode="black">
          <a:xfrm>
            <a:off x="1977987" y="6196827"/>
            <a:ext cx="838871" cy="184666"/>
          </a:xfrm>
          <a:prstGeom prst="rect">
            <a:avLst/>
          </a:prstGeom>
          <a:noFill/>
        </p:spPr>
        <p:txBody>
          <a:bodyPr wrap="square" lIns="82305" tIns="0" rIns="0" bIns="0" rtlCol="0">
            <a:spAutoFit/>
          </a:bodyPr>
          <a:lstStyle/>
          <a:p>
            <a:r>
              <a:rPr lang="en-US" sz="1200" dirty="0">
                <a:solidFill>
                  <a:srgbClr val="EB6100"/>
                </a:solidFill>
                <a:latin typeface="Segoe" pitchFamily="34" charset="0"/>
              </a:rPr>
              <a:t>Devices</a:t>
            </a:r>
          </a:p>
        </p:txBody>
      </p:sp>
      <p:sp>
        <p:nvSpPr>
          <p:cNvPr id="264" name="TextBox 25"/>
          <p:cNvSpPr txBox="1"/>
          <p:nvPr/>
        </p:nvSpPr>
        <p:spPr bwMode="black">
          <a:xfrm>
            <a:off x="3373536" y="6190599"/>
            <a:ext cx="603614" cy="184666"/>
          </a:xfrm>
          <a:prstGeom prst="rect">
            <a:avLst/>
          </a:prstGeom>
          <a:noFill/>
        </p:spPr>
        <p:txBody>
          <a:bodyPr wrap="square" lIns="82305" tIns="0" rIns="0" bIns="0" rtlCol="0">
            <a:spAutoFit/>
          </a:bodyPr>
          <a:lstStyle/>
          <a:p>
            <a:r>
              <a:rPr lang="en-US" sz="1200" dirty="0">
                <a:solidFill>
                  <a:srgbClr val="EB6100"/>
                </a:solidFill>
                <a:latin typeface="Segoe" pitchFamily="34" charset="0"/>
              </a:rPr>
              <a:t>Tools</a:t>
            </a:r>
          </a:p>
        </p:txBody>
      </p:sp>
      <p:sp>
        <p:nvSpPr>
          <p:cNvPr id="265" name="TextBox 26"/>
          <p:cNvSpPr txBox="1"/>
          <p:nvPr/>
        </p:nvSpPr>
        <p:spPr bwMode="black">
          <a:xfrm>
            <a:off x="5057854" y="6190599"/>
            <a:ext cx="379241" cy="184666"/>
          </a:xfrm>
          <a:prstGeom prst="rect">
            <a:avLst/>
          </a:prstGeom>
          <a:noFill/>
        </p:spPr>
        <p:txBody>
          <a:bodyPr wrap="square" lIns="82305" tIns="0" rIns="0" bIns="0" rtlCol="0">
            <a:spAutoFit/>
          </a:bodyPr>
          <a:lstStyle/>
          <a:p>
            <a:r>
              <a:rPr lang="en-US" sz="1200" dirty="0">
                <a:solidFill>
                  <a:srgbClr val="EB6100"/>
                </a:solidFill>
                <a:latin typeface="Segoe" pitchFamily="34" charset="0"/>
              </a:rPr>
              <a:t>Fix</a:t>
            </a:r>
          </a:p>
        </p:txBody>
      </p:sp>
      <p:sp>
        <p:nvSpPr>
          <p:cNvPr id="266" name="TextBox 41"/>
          <p:cNvSpPr txBox="1"/>
          <p:nvPr/>
        </p:nvSpPr>
        <p:spPr bwMode="black">
          <a:xfrm>
            <a:off x="6749625" y="6185114"/>
            <a:ext cx="964640" cy="184666"/>
          </a:xfrm>
          <a:prstGeom prst="rect">
            <a:avLst/>
          </a:prstGeom>
          <a:noFill/>
        </p:spPr>
        <p:txBody>
          <a:bodyPr wrap="square" lIns="82305" tIns="0" rIns="0" bIns="0" rtlCol="0">
            <a:spAutoFit/>
          </a:bodyPr>
          <a:lstStyle/>
          <a:p>
            <a:r>
              <a:rPr lang="en-US" sz="1200" dirty="0">
                <a:solidFill>
                  <a:srgbClr val="EB6100"/>
                </a:solidFill>
                <a:latin typeface="Segoe" pitchFamily="34" charset="0"/>
              </a:rPr>
              <a:t>Calendar</a:t>
            </a:r>
          </a:p>
        </p:txBody>
      </p:sp>
      <p:grpSp>
        <p:nvGrpSpPr>
          <p:cNvPr id="267" name="Group 86"/>
          <p:cNvGrpSpPr/>
          <p:nvPr/>
        </p:nvGrpSpPr>
        <p:grpSpPr bwMode="black">
          <a:xfrm>
            <a:off x="4075795" y="5345251"/>
            <a:ext cx="719374" cy="556373"/>
            <a:chOff x="813584" y="4312262"/>
            <a:chExt cx="478309" cy="370027"/>
          </a:xfrm>
          <a:solidFill>
            <a:srgbClr val="EB6100"/>
          </a:solidFill>
        </p:grpSpPr>
        <p:sp>
          <p:nvSpPr>
            <p:cNvPr id="268" name="Freeform 79"/>
            <p:cNvSpPr>
              <a:spLocks/>
            </p:cNvSpPr>
            <p:nvPr/>
          </p:nvSpPr>
          <p:spPr bwMode="black">
            <a:xfrm>
              <a:off x="813584" y="4503897"/>
              <a:ext cx="478309" cy="178392"/>
            </a:xfrm>
            <a:custGeom>
              <a:avLst/>
              <a:gdLst>
                <a:gd name="T0" fmla="*/ 159 w 260"/>
                <a:gd name="T1" fmla="*/ 7 h 97"/>
                <a:gd name="T2" fmla="*/ 143 w 260"/>
                <a:gd name="T3" fmla="*/ 23 h 97"/>
                <a:gd name="T4" fmla="*/ 121 w 260"/>
                <a:gd name="T5" fmla="*/ 23 h 97"/>
                <a:gd name="T6" fmla="*/ 105 w 260"/>
                <a:gd name="T7" fmla="*/ 7 h 97"/>
                <a:gd name="T8" fmla="*/ 105 w 260"/>
                <a:gd name="T9" fmla="*/ 0 h 97"/>
                <a:gd name="T10" fmla="*/ 0 w 260"/>
                <a:gd name="T11" fmla="*/ 0 h 97"/>
                <a:gd name="T12" fmla="*/ 0 w 260"/>
                <a:gd name="T13" fmla="*/ 81 h 97"/>
                <a:gd name="T14" fmla="*/ 16 w 260"/>
                <a:gd name="T15" fmla="*/ 97 h 97"/>
                <a:gd name="T16" fmla="*/ 244 w 260"/>
                <a:gd name="T17" fmla="*/ 97 h 97"/>
                <a:gd name="T18" fmla="*/ 260 w 260"/>
                <a:gd name="T19" fmla="*/ 81 h 97"/>
                <a:gd name="T20" fmla="*/ 260 w 260"/>
                <a:gd name="T21" fmla="*/ 0 h 97"/>
                <a:gd name="T22" fmla="*/ 159 w 260"/>
                <a:gd name="T23" fmla="*/ 0 h 97"/>
                <a:gd name="T24" fmla="*/ 159 w 260"/>
                <a:gd name="T25" fmla="*/ 7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60" h="97">
                  <a:moveTo>
                    <a:pt x="159" y="7"/>
                  </a:moveTo>
                  <a:cubicBezTo>
                    <a:pt x="159" y="16"/>
                    <a:pt x="152" y="23"/>
                    <a:pt x="143" y="23"/>
                  </a:cubicBezTo>
                  <a:cubicBezTo>
                    <a:pt x="121" y="23"/>
                    <a:pt x="121" y="23"/>
                    <a:pt x="121" y="23"/>
                  </a:cubicBezTo>
                  <a:cubicBezTo>
                    <a:pt x="112" y="23"/>
                    <a:pt x="105" y="16"/>
                    <a:pt x="105" y="7"/>
                  </a:cubicBezTo>
                  <a:cubicBezTo>
                    <a:pt x="105" y="0"/>
                    <a:pt x="105" y="0"/>
                    <a:pt x="105" y="0"/>
                  </a:cubicBezTo>
                  <a:cubicBezTo>
                    <a:pt x="0" y="0"/>
                    <a:pt x="0" y="0"/>
                    <a:pt x="0" y="0"/>
                  </a:cubicBezTo>
                  <a:cubicBezTo>
                    <a:pt x="0" y="81"/>
                    <a:pt x="0" y="81"/>
                    <a:pt x="0" y="81"/>
                  </a:cubicBezTo>
                  <a:cubicBezTo>
                    <a:pt x="0" y="90"/>
                    <a:pt x="8" y="97"/>
                    <a:pt x="16" y="97"/>
                  </a:cubicBezTo>
                  <a:cubicBezTo>
                    <a:pt x="244" y="97"/>
                    <a:pt x="244" y="97"/>
                    <a:pt x="244" y="97"/>
                  </a:cubicBezTo>
                  <a:cubicBezTo>
                    <a:pt x="253" y="97"/>
                    <a:pt x="260" y="90"/>
                    <a:pt x="260" y="81"/>
                  </a:cubicBezTo>
                  <a:cubicBezTo>
                    <a:pt x="260" y="0"/>
                    <a:pt x="260" y="0"/>
                    <a:pt x="260" y="0"/>
                  </a:cubicBezTo>
                  <a:cubicBezTo>
                    <a:pt x="159" y="0"/>
                    <a:pt x="159" y="0"/>
                    <a:pt x="159" y="0"/>
                  </a:cubicBezTo>
                  <a:lnTo>
                    <a:pt x="159" y="7"/>
                  </a:lnTo>
                  <a:close/>
                </a:path>
              </a:pathLst>
            </a:custGeom>
            <a:grpFill/>
            <a:ln>
              <a:noFill/>
            </a:ln>
          </p:spPr>
          <p:txBody>
            <a:bodyPr vert="horz" wrap="square" lIns="91440" tIns="45720" rIns="91440" bIns="45720" numCol="1" anchor="t" anchorCtr="0" compatLnSpc="1">
              <a:prstTxWarp prst="textNoShape">
                <a:avLst/>
              </a:prstTxWarp>
            </a:bodyPr>
            <a:lstStyle/>
            <a:p>
              <a:endParaRPr lang="en-US" sz="1600"/>
            </a:p>
          </p:txBody>
        </p:sp>
        <p:sp>
          <p:nvSpPr>
            <p:cNvPr id="269" name="Freeform 80"/>
            <p:cNvSpPr>
              <a:spLocks noEditPoints="1"/>
            </p:cNvSpPr>
            <p:nvPr/>
          </p:nvSpPr>
          <p:spPr bwMode="black">
            <a:xfrm>
              <a:off x="813584" y="4312262"/>
              <a:ext cx="478309" cy="176834"/>
            </a:xfrm>
            <a:custGeom>
              <a:avLst/>
              <a:gdLst>
                <a:gd name="T0" fmla="*/ 244 w 260"/>
                <a:gd name="T1" fmla="*/ 39 h 96"/>
                <a:gd name="T2" fmla="*/ 212 w 260"/>
                <a:gd name="T3" fmla="*/ 39 h 96"/>
                <a:gd name="T4" fmla="*/ 212 w 260"/>
                <a:gd name="T5" fmla="*/ 19 h 96"/>
                <a:gd name="T6" fmla="*/ 189 w 260"/>
                <a:gd name="T7" fmla="*/ 0 h 96"/>
                <a:gd name="T8" fmla="*/ 70 w 260"/>
                <a:gd name="T9" fmla="*/ 0 h 96"/>
                <a:gd name="T10" fmla="*/ 47 w 260"/>
                <a:gd name="T11" fmla="*/ 19 h 96"/>
                <a:gd name="T12" fmla="*/ 47 w 260"/>
                <a:gd name="T13" fmla="*/ 39 h 96"/>
                <a:gd name="T14" fmla="*/ 16 w 260"/>
                <a:gd name="T15" fmla="*/ 39 h 96"/>
                <a:gd name="T16" fmla="*/ 0 w 260"/>
                <a:gd name="T17" fmla="*/ 54 h 96"/>
                <a:gd name="T18" fmla="*/ 0 w 260"/>
                <a:gd name="T19" fmla="*/ 96 h 96"/>
                <a:gd name="T20" fmla="*/ 105 w 260"/>
                <a:gd name="T21" fmla="*/ 96 h 96"/>
                <a:gd name="T22" fmla="*/ 105 w 260"/>
                <a:gd name="T23" fmla="*/ 89 h 96"/>
                <a:gd name="T24" fmla="*/ 121 w 260"/>
                <a:gd name="T25" fmla="*/ 74 h 96"/>
                <a:gd name="T26" fmla="*/ 143 w 260"/>
                <a:gd name="T27" fmla="*/ 74 h 96"/>
                <a:gd name="T28" fmla="*/ 159 w 260"/>
                <a:gd name="T29" fmla="*/ 89 h 96"/>
                <a:gd name="T30" fmla="*/ 159 w 260"/>
                <a:gd name="T31" fmla="*/ 96 h 96"/>
                <a:gd name="T32" fmla="*/ 260 w 260"/>
                <a:gd name="T33" fmla="*/ 96 h 96"/>
                <a:gd name="T34" fmla="*/ 260 w 260"/>
                <a:gd name="T35" fmla="*/ 54 h 96"/>
                <a:gd name="T36" fmla="*/ 244 w 260"/>
                <a:gd name="T37" fmla="*/ 39 h 96"/>
                <a:gd name="T38" fmla="*/ 197 w 260"/>
                <a:gd name="T39" fmla="*/ 39 h 96"/>
                <a:gd name="T40" fmla="*/ 61 w 260"/>
                <a:gd name="T41" fmla="*/ 39 h 96"/>
                <a:gd name="T42" fmla="*/ 61 w 260"/>
                <a:gd name="T43" fmla="*/ 19 h 96"/>
                <a:gd name="T44" fmla="*/ 70 w 260"/>
                <a:gd name="T45" fmla="*/ 14 h 96"/>
                <a:gd name="T46" fmla="*/ 189 w 260"/>
                <a:gd name="T47" fmla="*/ 14 h 96"/>
                <a:gd name="T48" fmla="*/ 197 w 260"/>
                <a:gd name="T49" fmla="*/ 19 h 96"/>
                <a:gd name="T50" fmla="*/ 197 w 260"/>
                <a:gd name="T51" fmla="*/ 39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60" h="96">
                  <a:moveTo>
                    <a:pt x="244" y="39"/>
                  </a:moveTo>
                  <a:cubicBezTo>
                    <a:pt x="212" y="39"/>
                    <a:pt x="212" y="39"/>
                    <a:pt x="212" y="39"/>
                  </a:cubicBezTo>
                  <a:cubicBezTo>
                    <a:pt x="212" y="19"/>
                    <a:pt x="212" y="19"/>
                    <a:pt x="212" y="19"/>
                  </a:cubicBezTo>
                  <a:cubicBezTo>
                    <a:pt x="212" y="8"/>
                    <a:pt x="202" y="0"/>
                    <a:pt x="189" y="0"/>
                  </a:cubicBezTo>
                  <a:cubicBezTo>
                    <a:pt x="70" y="0"/>
                    <a:pt x="70" y="0"/>
                    <a:pt x="70" y="0"/>
                  </a:cubicBezTo>
                  <a:cubicBezTo>
                    <a:pt x="57" y="0"/>
                    <a:pt x="47" y="8"/>
                    <a:pt x="47" y="19"/>
                  </a:cubicBezTo>
                  <a:cubicBezTo>
                    <a:pt x="47" y="39"/>
                    <a:pt x="47" y="39"/>
                    <a:pt x="47" y="39"/>
                  </a:cubicBezTo>
                  <a:cubicBezTo>
                    <a:pt x="16" y="39"/>
                    <a:pt x="16" y="39"/>
                    <a:pt x="16" y="39"/>
                  </a:cubicBezTo>
                  <a:cubicBezTo>
                    <a:pt x="8" y="39"/>
                    <a:pt x="0" y="46"/>
                    <a:pt x="0" y="54"/>
                  </a:cubicBezTo>
                  <a:cubicBezTo>
                    <a:pt x="0" y="96"/>
                    <a:pt x="0" y="96"/>
                    <a:pt x="0" y="96"/>
                  </a:cubicBezTo>
                  <a:cubicBezTo>
                    <a:pt x="105" y="96"/>
                    <a:pt x="105" y="96"/>
                    <a:pt x="105" y="96"/>
                  </a:cubicBezTo>
                  <a:cubicBezTo>
                    <a:pt x="105" y="89"/>
                    <a:pt x="105" y="89"/>
                    <a:pt x="105" y="89"/>
                  </a:cubicBezTo>
                  <a:cubicBezTo>
                    <a:pt x="105" y="81"/>
                    <a:pt x="112" y="74"/>
                    <a:pt x="121" y="74"/>
                  </a:cubicBezTo>
                  <a:cubicBezTo>
                    <a:pt x="143" y="74"/>
                    <a:pt x="143" y="74"/>
                    <a:pt x="143" y="74"/>
                  </a:cubicBezTo>
                  <a:cubicBezTo>
                    <a:pt x="152" y="74"/>
                    <a:pt x="159" y="81"/>
                    <a:pt x="159" y="89"/>
                  </a:cubicBezTo>
                  <a:cubicBezTo>
                    <a:pt x="159" y="96"/>
                    <a:pt x="159" y="96"/>
                    <a:pt x="159" y="96"/>
                  </a:cubicBezTo>
                  <a:cubicBezTo>
                    <a:pt x="260" y="96"/>
                    <a:pt x="260" y="96"/>
                    <a:pt x="260" y="96"/>
                  </a:cubicBezTo>
                  <a:cubicBezTo>
                    <a:pt x="260" y="54"/>
                    <a:pt x="260" y="54"/>
                    <a:pt x="260" y="54"/>
                  </a:cubicBezTo>
                  <a:cubicBezTo>
                    <a:pt x="260" y="46"/>
                    <a:pt x="253" y="39"/>
                    <a:pt x="244" y="39"/>
                  </a:cubicBezTo>
                  <a:close/>
                  <a:moveTo>
                    <a:pt x="197" y="39"/>
                  </a:moveTo>
                  <a:cubicBezTo>
                    <a:pt x="61" y="39"/>
                    <a:pt x="61" y="39"/>
                    <a:pt x="61" y="39"/>
                  </a:cubicBezTo>
                  <a:cubicBezTo>
                    <a:pt x="61" y="19"/>
                    <a:pt x="61" y="19"/>
                    <a:pt x="61" y="19"/>
                  </a:cubicBezTo>
                  <a:cubicBezTo>
                    <a:pt x="61" y="17"/>
                    <a:pt x="64" y="14"/>
                    <a:pt x="70" y="14"/>
                  </a:cubicBezTo>
                  <a:cubicBezTo>
                    <a:pt x="189" y="14"/>
                    <a:pt x="189" y="14"/>
                    <a:pt x="189" y="14"/>
                  </a:cubicBezTo>
                  <a:cubicBezTo>
                    <a:pt x="194" y="14"/>
                    <a:pt x="197" y="17"/>
                    <a:pt x="197" y="19"/>
                  </a:cubicBezTo>
                  <a:lnTo>
                    <a:pt x="197" y="39"/>
                  </a:lnTo>
                  <a:close/>
                </a:path>
              </a:pathLst>
            </a:custGeom>
            <a:grpFill/>
            <a:ln>
              <a:noFill/>
            </a:ln>
          </p:spPr>
          <p:txBody>
            <a:bodyPr vert="horz" wrap="square" lIns="91440" tIns="45720" rIns="91440" bIns="45720" numCol="1" anchor="t" anchorCtr="0" compatLnSpc="1">
              <a:prstTxWarp prst="textNoShape">
                <a:avLst/>
              </a:prstTxWarp>
            </a:bodyPr>
            <a:lstStyle/>
            <a:p>
              <a:endParaRPr lang="en-US" sz="1600"/>
            </a:p>
          </p:txBody>
        </p:sp>
      </p:grpSp>
      <p:sp>
        <p:nvSpPr>
          <p:cNvPr id="270" name="Freeform 81"/>
          <p:cNvSpPr>
            <a:spLocks/>
          </p:cNvSpPr>
          <p:nvPr/>
        </p:nvSpPr>
        <p:spPr bwMode="black">
          <a:xfrm>
            <a:off x="5692165" y="5083606"/>
            <a:ext cx="708098" cy="964164"/>
          </a:xfrm>
          <a:custGeom>
            <a:avLst/>
            <a:gdLst>
              <a:gd name="T0" fmla="*/ 230 w 256"/>
              <a:gd name="T1" fmla="*/ 221 h 349"/>
              <a:gd name="T2" fmla="*/ 256 w 256"/>
              <a:gd name="T3" fmla="*/ 202 h 349"/>
              <a:gd name="T4" fmla="*/ 232 w 256"/>
              <a:gd name="T5" fmla="*/ 184 h 349"/>
              <a:gd name="T6" fmla="*/ 239 w 256"/>
              <a:gd name="T7" fmla="*/ 170 h 349"/>
              <a:gd name="T8" fmla="*/ 217 w 256"/>
              <a:gd name="T9" fmla="*/ 152 h 349"/>
              <a:gd name="T10" fmla="*/ 187 w 256"/>
              <a:gd name="T11" fmla="*/ 152 h 349"/>
              <a:gd name="T12" fmla="*/ 187 w 256"/>
              <a:gd name="T13" fmla="*/ 91 h 349"/>
              <a:gd name="T14" fmla="*/ 217 w 256"/>
              <a:gd name="T15" fmla="*/ 45 h 349"/>
              <a:gd name="T16" fmla="*/ 203 w 256"/>
              <a:gd name="T17" fmla="*/ 10 h 349"/>
              <a:gd name="T18" fmla="*/ 166 w 256"/>
              <a:gd name="T19" fmla="*/ 58 h 349"/>
              <a:gd name="T20" fmla="*/ 130 w 256"/>
              <a:gd name="T21" fmla="*/ 10 h 349"/>
              <a:gd name="T22" fmla="*/ 116 w 256"/>
              <a:gd name="T23" fmla="*/ 45 h 349"/>
              <a:gd name="T24" fmla="*/ 146 w 256"/>
              <a:gd name="T25" fmla="*/ 91 h 349"/>
              <a:gd name="T26" fmla="*/ 146 w 256"/>
              <a:gd name="T27" fmla="*/ 121 h 349"/>
              <a:gd name="T28" fmla="*/ 143 w 256"/>
              <a:gd name="T29" fmla="*/ 119 h 349"/>
              <a:gd name="T30" fmla="*/ 99 w 256"/>
              <a:gd name="T31" fmla="*/ 126 h 349"/>
              <a:gd name="T32" fmla="*/ 45 w 256"/>
              <a:gd name="T33" fmla="*/ 162 h 349"/>
              <a:gd name="T34" fmla="*/ 0 w 256"/>
              <a:gd name="T35" fmla="*/ 162 h 349"/>
              <a:gd name="T36" fmla="*/ 0 w 256"/>
              <a:gd name="T37" fmla="*/ 272 h 349"/>
              <a:gd name="T38" fmla="*/ 70 w 256"/>
              <a:gd name="T39" fmla="*/ 277 h 349"/>
              <a:gd name="T40" fmla="*/ 132 w 256"/>
              <a:gd name="T41" fmla="*/ 286 h 349"/>
              <a:gd name="T42" fmla="*/ 127 w 256"/>
              <a:gd name="T43" fmla="*/ 273 h 349"/>
              <a:gd name="T44" fmla="*/ 139 w 256"/>
              <a:gd name="T45" fmla="*/ 255 h 349"/>
              <a:gd name="T46" fmla="*/ 125 w 256"/>
              <a:gd name="T47" fmla="*/ 237 h 349"/>
              <a:gd name="T48" fmla="*/ 140 w 256"/>
              <a:gd name="T49" fmla="*/ 219 h 349"/>
              <a:gd name="T50" fmla="*/ 125 w 256"/>
              <a:gd name="T51" fmla="*/ 201 h 349"/>
              <a:gd name="T52" fmla="*/ 138 w 256"/>
              <a:gd name="T53" fmla="*/ 185 h 349"/>
              <a:gd name="T54" fmla="*/ 125 w 256"/>
              <a:gd name="T55" fmla="*/ 167 h 349"/>
              <a:gd name="T56" fmla="*/ 146 w 256"/>
              <a:gd name="T57" fmla="*/ 148 h 349"/>
              <a:gd name="T58" fmla="*/ 146 w 256"/>
              <a:gd name="T59" fmla="*/ 155 h 349"/>
              <a:gd name="T60" fmla="*/ 137 w 256"/>
              <a:gd name="T61" fmla="*/ 170 h 349"/>
              <a:gd name="T62" fmla="*/ 146 w 256"/>
              <a:gd name="T63" fmla="*/ 185 h 349"/>
              <a:gd name="T64" fmla="*/ 146 w 256"/>
              <a:gd name="T65" fmla="*/ 188 h 349"/>
              <a:gd name="T66" fmla="*/ 137 w 256"/>
              <a:gd name="T67" fmla="*/ 202 h 349"/>
              <a:gd name="T68" fmla="*/ 146 w 256"/>
              <a:gd name="T69" fmla="*/ 216 h 349"/>
              <a:gd name="T70" fmla="*/ 146 w 256"/>
              <a:gd name="T71" fmla="*/ 224 h 349"/>
              <a:gd name="T72" fmla="*/ 137 w 256"/>
              <a:gd name="T73" fmla="*/ 239 h 349"/>
              <a:gd name="T74" fmla="*/ 146 w 256"/>
              <a:gd name="T75" fmla="*/ 254 h 349"/>
              <a:gd name="T76" fmla="*/ 146 w 256"/>
              <a:gd name="T77" fmla="*/ 261 h 349"/>
              <a:gd name="T78" fmla="*/ 139 w 256"/>
              <a:gd name="T79" fmla="*/ 276 h 349"/>
              <a:gd name="T80" fmla="*/ 146 w 256"/>
              <a:gd name="T81" fmla="*/ 291 h 349"/>
              <a:gd name="T82" fmla="*/ 146 w 256"/>
              <a:gd name="T83" fmla="*/ 324 h 349"/>
              <a:gd name="T84" fmla="*/ 167 w 256"/>
              <a:gd name="T85" fmla="*/ 349 h 349"/>
              <a:gd name="T86" fmla="*/ 187 w 256"/>
              <a:gd name="T87" fmla="*/ 324 h 349"/>
              <a:gd name="T88" fmla="*/ 187 w 256"/>
              <a:gd name="T89" fmla="*/ 294 h 349"/>
              <a:gd name="T90" fmla="*/ 207 w 256"/>
              <a:gd name="T91" fmla="*/ 294 h 349"/>
              <a:gd name="T92" fmla="*/ 226 w 256"/>
              <a:gd name="T93" fmla="*/ 276 h 349"/>
              <a:gd name="T94" fmla="*/ 207 w 256"/>
              <a:gd name="T95" fmla="*/ 257 h 349"/>
              <a:gd name="T96" fmla="*/ 187 w 256"/>
              <a:gd name="T97" fmla="*/ 257 h 349"/>
              <a:gd name="T98" fmla="*/ 187 w 256"/>
              <a:gd name="T99" fmla="*/ 257 h 349"/>
              <a:gd name="T100" fmla="*/ 217 w 256"/>
              <a:gd name="T101" fmla="*/ 257 h 349"/>
              <a:gd name="T102" fmla="*/ 239 w 256"/>
              <a:gd name="T103" fmla="*/ 239 h 349"/>
              <a:gd name="T104" fmla="*/ 217 w 256"/>
              <a:gd name="T105" fmla="*/ 221 h 349"/>
              <a:gd name="T106" fmla="*/ 187 w 256"/>
              <a:gd name="T107" fmla="*/ 221 h 349"/>
              <a:gd name="T108" fmla="*/ 187 w 256"/>
              <a:gd name="T109" fmla="*/ 221 h 349"/>
              <a:gd name="T110" fmla="*/ 230 w 256"/>
              <a:gd name="T111" fmla="*/ 221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56" h="349">
                <a:moveTo>
                  <a:pt x="230" y="221"/>
                </a:moveTo>
                <a:cubicBezTo>
                  <a:pt x="245" y="221"/>
                  <a:pt x="256" y="212"/>
                  <a:pt x="256" y="202"/>
                </a:cubicBezTo>
                <a:cubicBezTo>
                  <a:pt x="256" y="192"/>
                  <a:pt x="245" y="184"/>
                  <a:pt x="232" y="184"/>
                </a:cubicBezTo>
                <a:cubicBezTo>
                  <a:pt x="236" y="180"/>
                  <a:pt x="239" y="175"/>
                  <a:pt x="239" y="170"/>
                </a:cubicBezTo>
                <a:cubicBezTo>
                  <a:pt x="239" y="160"/>
                  <a:pt x="229" y="152"/>
                  <a:pt x="217" y="152"/>
                </a:cubicBezTo>
                <a:cubicBezTo>
                  <a:pt x="187" y="152"/>
                  <a:pt x="187" y="152"/>
                  <a:pt x="187" y="152"/>
                </a:cubicBezTo>
                <a:cubicBezTo>
                  <a:pt x="187" y="91"/>
                  <a:pt x="187" y="91"/>
                  <a:pt x="187" y="91"/>
                </a:cubicBezTo>
                <a:cubicBezTo>
                  <a:pt x="205" y="83"/>
                  <a:pt x="217" y="66"/>
                  <a:pt x="217" y="45"/>
                </a:cubicBezTo>
                <a:cubicBezTo>
                  <a:pt x="217" y="31"/>
                  <a:pt x="203" y="0"/>
                  <a:pt x="203" y="10"/>
                </a:cubicBezTo>
                <a:cubicBezTo>
                  <a:pt x="204" y="24"/>
                  <a:pt x="195" y="58"/>
                  <a:pt x="166" y="58"/>
                </a:cubicBezTo>
                <a:cubicBezTo>
                  <a:pt x="140" y="58"/>
                  <a:pt x="129" y="30"/>
                  <a:pt x="130" y="10"/>
                </a:cubicBezTo>
                <a:cubicBezTo>
                  <a:pt x="130" y="3"/>
                  <a:pt x="116" y="32"/>
                  <a:pt x="116" y="45"/>
                </a:cubicBezTo>
                <a:cubicBezTo>
                  <a:pt x="116" y="66"/>
                  <a:pt x="129" y="84"/>
                  <a:pt x="146" y="91"/>
                </a:cubicBezTo>
                <a:cubicBezTo>
                  <a:pt x="146" y="121"/>
                  <a:pt x="146" y="121"/>
                  <a:pt x="146" y="121"/>
                </a:cubicBezTo>
                <a:cubicBezTo>
                  <a:pt x="143" y="119"/>
                  <a:pt x="143" y="119"/>
                  <a:pt x="143" y="119"/>
                </a:cubicBezTo>
                <a:cubicBezTo>
                  <a:pt x="143" y="119"/>
                  <a:pt x="110" y="122"/>
                  <a:pt x="99" y="126"/>
                </a:cubicBezTo>
                <a:cubicBezTo>
                  <a:pt x="87" y="131"/>
                  <a:pt x="63" y="162"/>
                  <a:pt x="45" y="162"/>
                </a:cubicBezTo>
                <a:cubicBezTo>
                  <a:pt x="26" y="162"/>
                  <a:pt x="0" y="162"/>
                  <a:pt x="0" y="162"/>
                </a:cubicBezTo>
                <a:cubicBezTo>
                  <a:pt x="0" y="272"/>
                  <a:pt x="0" y="272"/>
                  <a:pt x="0" y="272"/>
                </a:cubicBezTo>
                <a:cubicBezTo>
                  <a:pt x="0" y="272"/>
                  <a:pt x="47" y="272"/>
                  <a:pt x="70" y="277"/>
                </a:cubicBezTo>
                <a:cubicBezTo>
                  <a:pt x="86" y="280"/>
                  <a:pt x="110" y="284"/>
                  <a:pt x="132" y="286"/>
                </a:cubicBezTo>
                <a:cubicBezTo>
                  <a:pt x="129" y="283"/>
                  <a:pt x="127" y="278"/>
                  <a:pt x="127" y="273"/>
                </a:cubicBezTo>
                <a:cubicBezTo>
                  <a:pt x="127" y="265"/>
                  <a:pt x="132" y="258"/>
                  <a:pt x="139" y="255"/>
                </a:cubicBezTo>
                <a:cubicBezTo>
                  <a:pt x="131" y="252"/>
                  <a:pt x="125" y="245"/>
                  <a:pt x="125" y="237"/>
                </a:cubicBezTo>
                <a:cubicBezTo>
                  <a:pt x="125" y="229"/>
                  <a:pt x="131" y="222"/>
                  <a:pt x="140" y="219"/>
                </a:cubicBezTo>
                <a:cubicBezTo>
                  <a:pt x="131" y="216"/>
                  <a:pt x="125" y="209"/>
                  <a:pt x="125" y="201"/>
                </a:cubicBezTo>
                <a:cubicBezTo>
                  <a:pt x="125" y="194"/>
                  <a:pt x="130" y="188"/>
                  <a:pt x="138" y="185"/>
                </a:cubicBezTo>
                <a:cubicBezTo>
                  <a:pt x="130" y="182"/>
                  <a:pt x="125" y="175"/>
                  <a:pt x="125" y="167"/>
                </a:cubicBezTo>
                <a:cubicBezTo>
                  <a:pt x="125" y="157"/>
                  <a:pt x="135" y="148"/>
                  <a:pt x="146" y="148"/>
                </a:cubicBezTo>
                <a:cubicBezTo>
                  <a:pt x="146" y="155"/>
                  <a:pt x="146" y="155"/>
                  <a:pt x="146" y="155"/>
                </a:cubicBezTo>
                <a:cubicBezTo>
                  <a:pt x="141" y="158"/>
                  <a:pt x="137" y="164"/>
                  <a:pt x="137" y="170"/>
                </a:cubicBezTo>
                <a:cubicBezTo>
                  <a:pt x="137" y="176"/>
                  <a:pt x="141" y="182"/>
                  <a:pt x="146" y="185"/>
                </a:cubicBezTo>
                <a:cubicBezTo>
                  <a:pt x="146" y="188"/>
                  <a:pt x="146" y="188"/>
                  <a:pt x="146" y="188"/>
                </a:cubicBezTo>
                <a:cubicBezTo>
                  <a:pt x="141" y="191"/>
                  <a:pt x="137" y="196"/>
                  <a:pt x="137" y="202"/>
                </a:cubicBezTo>
                <a:cubicBezTo>
                  <a:pt x="137" y="208"/>
                  <a:pt x="141" y="213"/>
                  <a:pt x="146" y="216"/>
                </a:cubicBezTo>
                <a:cubicBezTo>
                  <a:pt x="146" y="224"/>
                  <a:pt x="146" y="224"/>
                  <a:pt x="146" y="224"/>
                </a:cubicBezTo>
                <a:cubicBezTo>
                  <a:pt x="141" y="227"/>
                  <a:pt x="137" y="233"/>
                  <a:pt x="137" y="239"/>
                </a:cubicBezTo>
                <a:cubicBezTo>
                  <a:pt x="137" y="245"/>
                  <a:pt x="141" y="251"/>
                  <a:pt x="146" y="254"/>
                </a:cubicBezTo>
                <a:cubicBezTo>
                  <a:pt x="146" y="261"/>
                  <a:pt x="146" y="261"/>
                  <a:pt x="146" y="261"/>
                </a:cubicBezTo>
                <a:cubicBezTo>
                  <a:pt x="142" y="264"/>
                  <a:pt x="139" y="270"/>
                  <a:pt x="139" y="276"/>
                </a:cubicBezTo>
                <a:cubicBezTo>
                  <a:pt x="139" y="282"/>
                  <a:pt x="142" y="287"/>
                  <a:pt x="146" y="291"/>
                </a:cubicBezTo>
                <a:cubicBezTo>
                  <a:pt x="146" y="324"/>
                  <a:pt x="146" y="324"/>
                  <a:pt x="146" y="324"/>
                </a:cubicBezTo>
                <a:cubicBezTo>
                  <a:pt x="146" y="338"/>
                  <a:pt x="156" y="349"/>
                  <a:pt x="167" y="349"/>
                </a:cubicBezTo>
                <a:cubicBezTo>
                  <a:pt x="178" y="349"/>
                  <a:pt x="187" y="338"/>
                  <a:pt x="187" y="324"/>
                </a:cubicBezTo>
                <a:cubicBezTo>
                  <a:pt x="187" y="294"/>
                  <a:pt x="187" y="294"/>
                  <a:pt x="187" y="294"/>
                </a:cubicBezTo>
                <a:cubicBezTo>
                  <a:pt x="207" y="294"/>
                  <a:pt x="207" y="294"/>
                  <a:pt x="207" y="294"/>
                </a:cubicBezTo>
                <a:cubicBezTo>
                  <a:pt x="217" y="294"/>
                  <a:pt x="226" y="286"/>
                  <a:pt x="226" y="276"/>
                </a:cubicBezTo>
                <a:cubicBezTo>
                  <a:pt x="226" y="266"/>
                  <a:pt x="217" y="257"/>
                  <a:pt x="207" y="257"/>
                </a:cubicBezTo>
                <a:cubicBezTo>
                  <a:pt x="187" y="257"/>
                  <a:pt x="187" y="257"/>
                  <a:pt x="187" y="257"/>
                </a:cubicBezTo>
                <a:cubicBezTo>
                  <a:pt x="187" y="257"/>
                  <a:pt x="187" y="257"/>
                  <a:pt x="187" y="257"/>
                </a:cubicBezTo>
                <a:cubicBezTo>
                  <a:pt x="217" y="257"/>
                  <a:pt x="217" y="257"/>
                  <a:pt x="217" y="257"/>
                </a:cubicBezTo>
                <a:cubicBezTo>
                  <a:pt x="229" y="257"/>
                  <a:pt x="239" y="249"/>
                  <a:pt x="239" y="239"/>
                </a:cubicBezTo>
                <a:cubicBezTo>
                  <a:pt x="239" y="229"/>
                  <a:pt x="229" y="221"/>
                  <a:pt x="217" y="221"/>
                </a:cubicBezTo>
                <a:cubicBezTo>
                  <a:pt x="187" y="221"/>
                  <a:pt x="187" y="221"/>
                  <a:pt x="187" y="221"/>
                </a:cubicBezTo>
                <a:cubicBezTo>
                  <a:pt x="187" y="221"/>
                  <a:pt x="187" y="221"/>
                  <a:pt x="187" y="221"/>
                </a:cubicBezTo>
                <a:lnTo>
                  <a:pt x="230" y="221"/>
                </a:lnTo>
                <a:close/>
              </a:path>
            </a:pathLst>
          </a:custGeom>
          <a:solidFill>
            <a:srgbClr val="EB6100"/>
          </a:solidFill>
          <a:ln>
            <a:noFill/>
          </a:ln>
        </p:spPr>
        <p:txBody>
          <a:bodyPr vert="horz" wrap="square" lIns="82305" tIns="41153" rIns="82305" bIns="41153" numCol="1" anchor="t" anchorCtr="0" compatLnSpc="1">
            <a:prstTxWarp prst="textNoShape">
              <a:avLst/>
            </a:prstTxWarp>
          </a:bodyPr>
          <a:lstStyle/>
          <a:p>
            <a:endParaRPr lang="en-US" sz="1600"/>
          </a:p>
        </p:txBody>
      </p:sp>
      <p:pic>
        <p:nvPicPr>
          <p:cNvPr id="271" name="Picture 47" descr="C:\Users\sakuu\Documents\Ballmer MGX 2011\Tile Icons\Calendar.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black">
          <a:xfrm>
            <a:off x="7238230" y="5323659"/>
            <a:ext cx="667710" cy="611052"/>
          </a:xfrm>
          <a:prstGeom prst="rect">
            <a:avLst/>
          </a:prstGeom>
          <a:solidFill>
            <a:srgbClr val="EB6100"/>
          </a:solidFill>
          <a:extLst/>
        </p:spPr>
      </p:pic>
      <p:pic>
        <p:nvPicPr>
          <p:cNvPr id="272" name="図 27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71627" y="4989201"/>
            <a:ext cx="1207626" cy="1207626"/>
          </a:xfrm>
          <a:prstGeom prst="rect">
            <a:avLst/>
          </a:prstGeom>
        </p:spPr>
      </p:pic>
      <p:pic>
        <p:nvPicPr>
          <p:cNvPr id="273" name="図 27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26349" y="5023813"/>
            <a:ext cx="1367624" cy="1367624"/>
          </a:xfrm>
          <a:prstGeom prst="rect">
            <a:avLst/>
          </a:prstGeom>
        </p:spPr>
      </p:pic>
      <p:sp>
        <p:nvSpPr>
          <p:cNvPr id="274" name="TextBox 12"/>
          <p:cNvSpPr txBox="1"/>
          <p:nvPr/>
        </p:nvSpPr>
        <p:spPr bwMode="black">
          <a:xfrm>
            <a:off x="8282643" y="6158618"/>
            <a:ext cx="804609" cy="184666"/>
          </a:xfrm>
          <a:prstGeom prst="rect">
            <a:avLst/>
          </a:prstGeom>
          <a:noFill/>
          <a:ln>
            <a:noFill/>
          </a:ln>
        </p:spPr>
        <p:txBody>
          <a:bodyPr wrap="square" lIns="82305" tIns="0" rIns="0" bIns="0" rtlCol="0">
            <a:spAutoFit/>
          </a:bodyPr>
          <a:lstStyle/>
          <a:p>
            <a:r>
              <a:rPr lang="en-US" sz="1200" dirty="0">
                <a:solidFill>
                  <a:srgbClr val="EC6200"/>
                </a:solidFill>
                <a:latin typeface="Segoe" pitchFamily="34" charset="0"/>
              </a:rPr>
              <a:t>Devices</a:t>
            </a:r>
          </a:p>
        </p:txBody>
      </p:sp>
      <p:sp>
        <p:nvSpPr>
          <p:cNvPr id="275" name="Rounded Rectangle 6"/>
          <p:cNvSpPr/>
          <p:nvPr/>
        </p:nvSpPr>
        <p:spPr bwMode="black">
          <a:xfrm rot="16200000">
            <a:off x="8889083" y="5167078"/>
            <a:ext cx="728549" cy="1032835"/>
          </a:xfrm>
          <a:custGeom>
            <a:avLst/>
            <a:gdLst/>
            <a:ahLst/>
            <a:cxnLst/>
            <a:rect l="l" t="t" r="r" b="b"/>
            <a:pathLst>
              <a:path w="3286897" h="4658497">
                <a:moveTo>
                  <a:pt x="1600200" y="4382531"/>
                </a:moveTo>
                <a:cubicBezTo>
                  <a:pt x="1600200" y="4367744"/>
                  <a:pt x="1588213" y="4355757"/>
                  <a:pt x="1573426" y="4355757"/>
                </a:cubicBezTo>
                <a:lnTo>
                  <a:pt x="811428" y="4355757"/>
                </a:lnTo>
                <a:cubicBezTo>
                  <a:pt x="796641" y="4355757"/>
                  <a:pt x="784654" y="4367744"/>
                  <a:pt x="784654" y="4382531"/>
                </a:cubicBezTo>
                <a:lnTo>
                  <a:pt x="784654" y="4489621"/>
                </a:lnTo>
                <a:cubicBezTo>
                  <a:pt x="784654" y="4504408"/>
                  <a:pt x="796641" y="4516395"/>
                  <a:pt x="811428" y="4516395"/>
                </a:cubicBezTo>
                <a:lnTo>
                  <a:pt x="1573426" y="4516395"/>
                </a:lnTo>
                <a:cubicBezTo>
                  <a:pt x="1588213" y="4516395"/>
                  <a:pt x="1600200" y="4504408"/>
                  <a:pt x="1600200" y="4489621"/>
                </a:cubicBezTo>
                <a:close/>
                <a:moveTo>
                  <a:pt x="2502243" y="4382531"/>
                </a:moveTo>
                <a:cubicBezTo>
                  <a:pt x="2502243" y="4367744"/>
                  <a:pt x="2490256" y="4355757"/>
                  <a:pt x="2475469" y="4355757"/>
                </a:cubicBezTo>
                <a:lnTo>
                  <a:pt x="1713471" y="4355757"/>
                </a:lnTo>
                <a:cubicBezTo>
                  <a:pt x="1698684" y="4355757"/>
                  <a:pt x="1686697" y="4367744"/>
                  <a:pt x="1686697" y="4382531"/>
                </a:cubicBezTo>
                <a:lnTo>
                  <a:pt x="1686697" y="4489621"/>
                </a:lnTo>
                <a:cubicBezTo>
                  <a:pt x="1686697" y="4504408"/>
                  <a:pt x="1698684" y="4516395"/>
                  <a:pt x="1713471" y="4516395"/>
                </a:cubicBezTo>
                <a:lnTo>
                  <a:pt x="2475469" y="4516395"/>
                </a:lnTo>
                <a:cubicBezTo>
                  <a:pt x="2490256" y="4516395"/>
                  <a:pt x="2502243" y="4504408"/>
                  <a:pt x="2502243" y="4489621"/>
                </a:cubicBezTo>
                <a:close/>
                <a:moveTo>
                  <a:pt x="3021231" y="480896"/>
                </a:moveTo>
                <a:cubicBezTo>
                  <a:pt x="3021231" y="375524"/>
                  <a:pt x="2935811" y="290104"/>
                  <a:pt x="2830439" y="290104"/>
                </a:cubicBezTo>
                <a:lnTo>
                  <a:pt x="444108" y="290104"/>
                </a:lnTo>
                <a:cubicBezTo>
                  <a:pt x="338736" y="290104"/>
                  <a:pt x="253316" y="375524"/>
                  <a:pt x="253316" y="480896"/>
                </a:cubicBezTo>
                <a:lnTo>
                  <a:pt x="253316" y="4029043"/>
                </a:lnTo>
                <a:cubicBezTo>
                  <a:pt x="253316" y="4134415"/>
                  <a:pt x="338736" y="4219835"/>
                  <a:pt x="444108" y="4219835"/>
                </a:cubicBezTo>
                <a:lnTo>
                  <a:pt x="2830439" y="4219835"/>
                </a:lnTo>
                <a:cubicBezTo>
                  <a:pt x="2935811" y="4219835"/>
                  <a:pt x="3021231" y="4134415"/>
                  <a:pt x="3021231" y="4029043"/>
                </a:cubicBezTo>
                <a:close/>
                <a:moveTo>
                  <a:pt x="3286897" y="226566"/>
                </a:moveTo>
                <a:lnTo>
                  <a:pt x="3286897" y="4431931"/>
                </a:lnTo>
                <a:cubicBezTo>
                  <a:pt x="3286897" y="4557060"/>
                  <a:pt x="3185460" y="4658497"/>
                  <a:pt x="3060331" y="4658497"/>
                </a:cubicBezTo>
                <a:lnTo>
                  <a:pt x="226566" y="4658497"/>
                </a:lnTo>
                <a:cubicBezTo>
                  <a:pt x="101437" y="4658497"/>
                  <a:pt x="0" y="4557060"/>
                  <a:pt x="0" y="4431931"/>
                </a:cubicBezTo>
                <a:lnTo>
                  <a:pt x="0" y="226566"/>
                </a:lnTo>
                <a:cubicBezTo>
                  <a:pt x="0" y="101437"/>
                  <a:pt x="101437" y="0"/>
                  <a:pt x="226566" y="0"/>
                </a:cubicBezTo>
                <a:lnTo>
                  <a:pt x="3060331" y="0"/>
                </a:lnTo>
                <a:cubicBezTo>
                  <a:pt x="3185460" y="0"/>
                  <a:pt x="3286897" y="101437"/>
                  <a:pt x="3286897" y="226566"/>
                </a:cubicBezTo>
                <a:close/>
              </a:path>
            </a:pathLst>
          </a:custGeom>
          <a:solidFill>
            <a:srgbClr val="EB6100"/>
          </a:solidFill>
          <a:ln>
            <a:noFill/>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82302" tIns="41151" rIns="82302" bIns="41151" numCol="1" rtlCol="0" anchor="ctr" anchorCtr="0" compatLnSpc="1">
            <a:prstTxWarp prst="textNoShape">
              <a:avLst/>
            </a:prstTxWarp>
          </a:bodyPr>
          <a:lstStyle/>
          <a:p>
            <a:pPr defTabSz="740740"/>
            <a:endParaRPr lang="en-US" spc="-122" dirty="0">
              <a:solidFill>
                <a:schemeClr val="tx1">
                  <a:lumMod val="50000"/>
                </a:schemeClr>
              </a:solidFill>
              <a:latin typeface="Segoe Light" pitchFamily="34" charset="0"/>
            </a:endParaRPr>
          </a:p>
        </p:txBody>
      </p:sp>
      <p:sp>
        <p:nvSpPr>
          <p:cNvPr id="276" name="Freeform 11"/>
          <p:cNvSpPr>
            <a:spLocks/>
          </p:cNvSpPr>
          <p:nvPr/>
        </p:nvSpPr>
        <p:spPr bwMode="black">
          <a:xfrm>
            <a:off x="10632913" y="5466221"/>
            <a:ext cx="926724" cy="472281"/>
          </a:xfrm>
          <a:custGeom>
            <a:avLst/>
            <a:gdLst>
              <a:gd name="T0" fmla="*/ 363 w 422"/>
              <a:gd name="T1" fmla="*/ 1 h 213"/>
              <a:gd name="T2" fmla="*/ 346 w 422"/>
              <a:gd name="T3" fmla="*/ 0 h 213"/>
              <a:gd name="T4" fmla="*/ 346 w 422"/>
              <a:gd name="T5" fmla="*/ 0 h 213"/>
              <a:gd name="T6" fmla="*/ 346 w 422"/>
              <a:gd name="T7" fmla="*/ 0 h 213"/>
              <a:gd name="T8" fmla="*/ 346 w 422"/>
              <a:gd name="T9" fmla="*/ 0 h 213"/>
              <a:gd name="T10" fmla="*/ 185 w 422"/>
              <a:gd name="T11" fmla="*/ 98 h 213"/>
              <a:gd name="T12" fmla="*/ 164 w 422"/>
              <a:gd name="T13" fmla="*/ 105 h 213"/>
              <a:gd name="T14" fmla="*/ 141 w 422"/>
              <a:gd name="T15" fmla="*/ 96 h 213"/>
              <a:gd name="T16" fmla="*/ 14 w 422"/>
              <a:gd name="T17" fmla="*/ 2 h 213"/>
              <a:gd name="T18" fmla="*/ 14 w 422"/>
              <a:gd name="T19" fmla="*/ 2 h 213"/>
              <a:gd name="T20" fmla="*/ 0 w 422"/>
              <a:gd name="T21" fmla="*/ 1 h 213"/>
              <a:gd name="T22" fmla="*/ 1 w 422"/>
              <a:gd name="T23" fmla="*/ 100 h 213"/>
              <a:gd name="T24" fmla="*/ 40 w 422"/>
              <a:gd name="T25" fmla="*/ 98 h 213"/>
              <a:gd name="T26" fmla="*/ 181 w 422"/>
              <a:gd name="T27" fmla="*/ 149 h 213"/>
              <a:gd name="T28" fmla="*/ 335 w 422"/>
              <a:gd name="T29" fmla="*/ 211 h 213"/>
              <a:gd name="T30" fmla="*/ 362 w 422"/>
              <a:gd name="T31" fmla="*/ 213 h 213"/>
              <a:gd name="T32" fmla="*/ 362 w 422"/>
              <a:gd name="T33" fmla="*/ 169 h 213"/>
              <a:gd name="T34" fmla="*/ 421 w 422"/>
              <a:gd name="T35" fmla="*/ 114 h 213"/>
              <a:gd name="T36" fmla="*/ 420 w 422"/>
              <a:gd name="T37" fmla="*/ 111 h 213"/>
              <a:gd name="T38" fmla="*/ 418 w 422"/>
              <a:gd name="T39" fmla="*/ 115 h 213"/>
              <a:gd name="T40" fmla="*/ 362 w 422"/>
              <a:gd name="T41" fmla="*/ 155 h 213"/>
              <a:gd name="T42" fmla="*/ 363 w 422"/>
              <a:gd name="T43" fmla="*/ 1 h 2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22" h="213">
                <a:moveTo>
                  <a:pt x="363" y="1"/>
                </a:moveTo>
                <a:cubicBezTo>
                  <a:pt x="363" y="1"/>
                  <a:pt x="346" y="0"/>
                  <a:pt x="346" y="0"/>
                </a:cubicBezTo>
                <a:cubicBezTo>
                  <a:pt x="346" y="0"/>
                  <a:pt x="346" y="0"/>
                  <a:pt x="346" y="0"/>
                </a:cubicBezTo>
                <a:cubicBezTo>
                  <a:pt x="346" y="0"/>
                  <a:pt x="346" y="0"/>
                  <a:pt x="346" y="0"/>
                </a:cubicBezTo>
                <a:cubicBezTo>
                  <a:pt x="346" y="0"/>
                  <a:pt x="346" y="0"/>
                  <a:pt x="346" y="0"/>
                </a:cubicBezTo>
                <a:cubicBezTo>
                  <a:pt x="299" y="29"/>
                  <a:pt x="203" y="87"/>
                  <a:pt x="185" y="98"/>
                </a:cubicBezTo>
                <a:cubicBezTo>
                  <a:pt x="182" y="100"/>
                  <a:pt x="173" y="105"/>
                  <a:pt x="164" y="105"/>
                </a:cubicBezTo>
                <a:cubicBezTo>
                  <a:pt x="154" y="105"/>
                  <a:pt x="147" y="101"/>
                  <a:pt x="141" y="96"/>
                </a:cubicBezTo>
                <a:cubicBezTo>
                  <a:pt x="126" y="86"/>
                  <a:pt x="59" y="35"/>
                  <a:pt x="14" y="2"/>
                </a:cubicBezTo>
                <a:cubicBezTo>
                  <a:pt x="14" y="2"/>
                  <a:pt x="14" y="2"/>
                  <a:pt x="14" y="2"/>
                </a:cubicBezTo>
                <a:cubicBezTo>
                  <a:pt x="14" y="2"/>
                  <a:pt x="0" y="1"/>
                  <a:pt x="0" y="1"/>
                </a:cubicBezTo>
                <a:cubicBezTo>
                  <a:pt x="0" y="28"/>
                  <a:pt x="0" y="65"/>
                  <a:pt x="1" y="100"/>
                </a:cubicBezTo>
                <a:cubicBezTo>
                  <a:pt x="12" y="98"/>
                  <a:pt x="26" y="97"/>
                  <a:pt x="40" y="98"/>
                </a:cubicBezTo>
                <a:cubicBezTo>
                  <a:pt x="91" y="101"/>
                  <a:pt x="139" y="125"/>
                  <a:pt x="181" y="149"/>
                </a:cubicBezTo>
                <a:cubicBezTo>
                  <a:pt x="222" y="172"/>
                  <a:pt x="273" y="200"/>
                  <a:pt x="335" y="211"/>
                </a:cubicBezTo>
                <a:cubicBezTo>
                  <a:pt x="344" y="212"/>
                  <a:pt x="353" y="213"/>
                  <a:pt x="362" y="213"/>
                </a:cubicBezTo>
                <a:cubicBezTo>
                  <a:pt x="362" y="169"/>
                  <a:pt x="362" y="169"/>
                  <a:pt x="362" y="169"/>
                </a:cubicBezTo>
                <a:cubicBezTo>
                  <a:pt x="412" y="159"/>
                  <a:pt x="419" y="127"/>
                  <a:pt x="421" y="114"/>
                </a:cubicBezTo>
                <a:cubicBezTo>
                  <a:pt x="421" y="113"/>
                  <a:pt x="422" y="111"/>
                  <a:pt x="420" y="111"/>
                </a:cubicBezTo>
                <a:cubicBezTo>
                  <a:pt x="418" y="111"/>
                  <a:pt x="418" y="114"/>
                  <a:pt x="418" y="115"/>
                </a:cubicBezTo>
                <a:cubicBezTo>
                  <a:pt x="416" y="122"/>
                  <a:pt x="411" y="148"/>
                  <a:pt x="362" y="155"/>
                </a:cubicBezTo>
                <a:lnTo>
                  <a:pt x="363" y="1"/>
                </a:lnTo>
                <a:close/>
              </a:path>
            </a:pathLst>
          </a:custGeom>
          <a:solidFill>
            <a:srgbClr val="EB6100"/>
          </a:solidFill>
          <a:ln>
            <a:noFill/>
            <a:headEnd type="none" w="med" len="med"/>
            <a:tailEnd type="none" w="med" len="med"/>
          </a:ln>
          <a:extLst>
            <a:ext uri="{91240B29-F687-4F45-9708-019B960494DF}">
              <a14:hiddenLine xmlns:a14="http://schemas.microsoft.com/office/drawing/2010/main" w="9525">
                <a:solidFill>
                  <a:srgbClr val="000000"/>
                </a:solidFill>
                <a:round/>
                <a:headEnd/>
                <a:tailEnd/>
              </a14:hiddenLine>
            </a:ext>
          </a:extLst>
        </p:spPr>
        <p:style>
          <a:lnRef idx="2">
            <a:schemeClr val="accent3">
              <a:shade val="50000"/>
            </a:schemeClr>
          </a:lnRef>
          <a:fillRef idx="1">
            <a:schemeClr val="accent3"/>
          </a:fillRef>
          <a:effectRef idx="0">
            <a:schemeClr val="accent3"/>
          </a:effectRef>
          <a:fontRef idx="minor">
            <a:schemeClr val="lt1"/>
          </a:fontRef>
        </p:style>
        <p:txBody>
          <a:bodyPr vert="horz" wrap="square" lIns="91436" tIns="45718" rIns="91436" bIns="45718" numCol="1" rtlCol="0" anchor="ctr" anchorCtr="0" compatLnSpc="1">
            <a:prstTxWarp prst="textNoShape">
              <a:avLst/>
            </a:prstTxWarp>
          </a:bodyPr>
          <a:lstStyle/>
          <a:p>
            <a:pPr defTabSz="740740"/>
            <a:endParaRPr lang="en-US" spc="-122">
              <a:solidFill>
                <a:schemeClr val="tx1">
                  <a:lumMod val="50000"/>
                </a:schemeClr>
              </a:solidFill>
              <a:latin typeface="Segoe Light" pitchFamily="34" charset="0"/>
            </a:endParaRPr>
          </a:p>
        </p:txBody>
      </p:sp>
      <p:sp>
        <p:nvSpPr>
          <p:cNvPr id="277" name="Freeform 12"/>
          <p:cNvSpPr>
            <a:spLocks noEditPoints="1"/>
          </p:cNvSpPr>
          <p:nvPr/>
        </p:nvSpPr>
        <p:spPr bwMode="black">
          <a:xfrm>
            <a:off x="10534631" y="5702204"/>
            <a:ext cx="1054228" cy="316401"/>
          </a:xfrm>
          <a:custGeom>
            <a:avLst/>
            <a:gdLst>
              <a:gd name="T0" fmla="*/ 480 w 480"/>
              <a:gd name="T1" fmla="*/ 81 h 143"/>
              <a:gd name="T2" fmla="*/ 478 w 480"/>
              <a:gd name="T3" fmla="*/ 81 h 143"/>
              <a:gd name="T4" fmla="*/ 430 w 480"/>
              <a:gd name="T5" fmla="*/ 106 h 143"/>
              <a:gd name="T6" fmla="*/ 390 w 480"/>
              <a:gd name="T7" fmla="*/ 107 h 143"/>
              <a:gd name="T8" fmla="*/ 242 w 480"/>
              <a:gd name="T9" fmla="*/ 62 h 143"/>
              <a:gd name="T10" fmla="*/ 74 w 480"/>
              <a:gd name="T11" fmla="*/ 1 h 143"/>
              <a:gd name="T12" fmla="*/ 11 w 480"/>
              <a:gd name="T13" fmla="*/ 19 h 143"/>
              <a:gd name="T14" fmla="*/ 0 w 480"/>
              <a:gd name="T15" fmla="*/ 53 h 143"/>
              <a:gd name="T16" fmla="*/ 34 w 480"/>
              <a:gd name="T17" fmla="*/ 89 h 143"/>
              <a:gd name="T18" fmla="*/ 47 w 480"/>
              <a:gd name="T19" fmla="*/ 90 h 143"/>
              <a:gd name="T20" fmla="*/ 47 w 480"/>
              <a:gd name="T21" fmla="*/ 102 h 143"/>
              <a:gd name="T22" fmla="*/ 59 w 480"/>
              <a:gd name="T23" fmla="*/ 117 h 143"/>
              <a:gd name="T24" fmla="*/ 375 w 480"/>
              <a:gd name="T25" fmla="*/ 143 h 143"/>
              <a:gd name="T26" fmla="*/ 396 w 480"/>
              <a:gd name="T27" fmla="*/ 139 h 143"/>
              <a:gd name="T28" fmla="*/ 408 w 480"/>
              <a:gd name="T29" fmla="*/ 123 h 143"/>
              <a:gd name="T30" fmla="*/ 408 w 480"/>
              <a:gd name="T31" fmla="*/ 115 h 143"/>
              <a:gd name="T32" fmla="*/ 454 w 480"/>
              <a:gd name="T33" fmla="*/ 105 h 143"/>
              <a:gd name="T34" fmla="*/ 480 w 480"/>
              <a:gd name="T35" fmla="*/ 82 h 143"/>
              <a:gd name="T36" fmla="*/ 480 w 480"/>
              <a:gd name="T37" fmla="*/ 81 h 143"/>
              <a:gd name="T38" fmla="*/ 47 w 480"/>
              <a:gd name="T39" fmla="*/ 73 h 143"/>
              <a:gd name="T40" fmla="*/ 11 w 480"/>
              <a:gd name="T41" fmla="*/ 51 h 143"/>
              <a:gd name="T42" fmla="*/ 21 w 480"/>
              <a:gd name="T43" fmla="*/ 26 h 143"/>
              <a:gd name="T44" fmla="*/ 47 w 480"/>
              <a:gd name="T45" fmla="*/ 18 h 143"/>
              <a:gd name="T46" fmla="*/ 47 w 480"/>
              <a:gd name="T47" fmla="*/ 73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80" h="143">
                <a:moveTo>
                  <a:pt x="480" y="81"/>
                </a:moveTo>
                <a:cubicBezTo>
                  <a:pt x="479" y="80"/>
                  <a:pt x="478" y="81"/>
                  <a:pt x="478" y="81"/>
                </a:cubicBezTo>
                <a:cubicBezTo>
                  <a:pt x="463" y="97"/>
                  <a:pt x="443" y="103"/>
                  <a:pt x="430" y="106"/>
                </a:cubicBezTo>
                <a:cubicBezTo>
                  <a:pt x="420" y="108"/>
                  <a:pt x="408" y="108"/>
                  <a:pt x="390" y="107"/>
                </a:cubicBezTo>
                <a:cubicBezTo>
                  <a:pt x="350" y="103"/>
                  <a:pt x="301" y="91"/>
                  <a:pt x="242" y="62"/>
                </a:cubicBezTo>
                <a:cubicBezTo>
                  <a:pt x="169" y="25"/>
                  <a:pt x="119" y="3"/>
                  <a:pt x="74" y="1"/>
                </a:cubicBezTo>
                <a:cubicBezTo>
                  <a:pt x="54" y="0"/>
                  <a:pt x="26" y="1"/>
                  <a:pt x="11" y="19"/>
                </a:cubicBezTo>
                <a:cubicBezTo>
                  <a:pt x="3" y="27"/>
                  <a:pt x="0" y="40"/>
                  <a:pt x="0" y="53"/>
                </a:cubicBezTo>
                <a:cubicBezTo>
                  <a:pt x="1" y="80"/>
                  <a:pt x="23" y="88"/>
                  <a:pt x="34" y="89"/>
                </a:cubicBezTo>
                <a:cubicBezTo>
                  <a:pt x="38" y="90"/>
                  <a:pt x="43" y="91"/>
                  <a:pt x="47" y="90"/>
                </a:cubicBezTo>
                <a:cubicBezTo>
                  <a:pt x="47" y="97"/>
                  <a:pt x="47" y="101"/>
                  <a:pt x="47" y="102"/>
                </a:cubicBezTo>
                <a:cubicBezTo>
                  <a:pt x="47" y="112"/>
                  <a:pt x="50" y="116"/>
                  <a:pt x="59" y="117"/>
                </a:cubicBezTo>
                <a:cubicBezTo>
                  <a:pt x="68" y="117"/>
                  <a:pt x="371" y="143"/>
                  <a:pt x="375" y="143"/>
                </a:cubicBezTo>
                <a:cubicBezTo>
                  <a:pt x="380" y="143"/>
                  <a:pt x="391" y="142"/>
                  <a:pt x="396" y="139"/>
                </a:cubicBezTo>
                <a:cubicBezTo>
                  <a:pt x="401" y="136"/>
                  <a:pt x="408" y="133"/>
                  <a:pt x="408" y="123"/>
                </a:cubicBezTo>
                <a:cubicBezTo>
                  <a:pt x="408" y="115"/>
                  <a:pt x="408" y="115"/>
                  <a:pt x="408" y="115"/>
                </a:cubicBezTo>
                <a:cubicBezTo>
                  <a:pt x="425" y="115"/>
                  <a:pt x="441" y="111"/>
                  <a:pt x="454" y="105"/>
                </a:cubicBezTo>
                <a:cubicBezTo>
                  <a:pt x="464" y="100"/>
                  <a:pt x="473" y="92"/>
                  <a:pt x="480" y="82"/>
                </a:cubicBezTo>
                <a:cubicBezTo>
                  <a:pt x="480" y="82"/>
                  <a:pt x="480" y="81"/>
                  <a:pt x="480" y="81"/>
                </a:cubicBezTo>
                <a:close/>
                <a:moveTo>
                  <a:pt x="47" y="73"/>
                </a:moveTo>
                <a:cubicBezTo>
                  <a:pt x="31" y="73"/>
                  <a:pt x="12" y="69"/>
                  <a:pt x="11" y="51"/>
                </a:cubicBezTo>
                <a:cubicBezTo>
                  <a:pt x="10" y="41"/>
                  <a:pt x="13" y="33"/>
                  <a:pt x="21" y="26"/>
                </a:cubicBezTo>
                <a:cubicBezTo>
                  <a:pt x="29" y="20"/>
                  <a:pt x="37" y="19"/>
                  <a:pt x="47" y="18"/>
                </a:cubicBezTo>
                <a:cubicBezTo>
                  <a:pt x="47" y="39"/>
                  <a:pt x="47" y="58"/>
                  <a:pt x="47" y="73"/>
                </a:cubicBezTo>
                <a:close/>
              </a:path>
            </a:pathLst>
          </a:custGeom>
          <a:solidFill>
            <a:srgbClr val="EB6100"/>
          </a:solidFill>
          <a:ln>
            <a:noFill/>
            <a:headEnd type="none" w="med" len="med"/>
            <a:tailEnd type="none" w="med" len="med"/>
          </a:ln>
          <a:extLst>
            <a:ext uri="{91240B29-F687-4F45-9708-019B960494DF}">
              <a14:hiddenLine xmlns:a14="http://schemas.microsoft.com/office/drawing/2010/main" w="9525">
                <a:solidFill>
                  <a:srgbClr val="000000"/>
                </a:solidFill>
                <a:round/>
                <a:headEnd/>
                <a:tailEnd/>
              </a14:hiddenLine>
            </a:ext>
          </a:extLst>
        </p:spPr>
        <p:style>
          <a:lnRef idx="2">
            <a:schemeClr val="accent3">
              <a:shade val="50000"/>
            </a:schemeClr>
          </a:lnRef>
          <a:fillRef idx="1">
            <a:schemeClr val="accent3"/>
          </a:fillRef>
          <a:effectRef idx="0">
            <a:schemeClr val="accent3"/>
          </a:effectRef>
          <a:fontRef idx="minor">
            <a:schemeClr val="lt1"/>
          </a:fontRef>
        </p:style>
        <p:txBody>
          <a:bodyPr vert="horz" wrap="square" lIns="91436" tIns="45718" rIns="91436" bIns="45718" numCol="1" rtlCol="0" anchor="ctr" anchorCtr="0" compatLnSpc="1">
            <a:prstTxWarp prst="textNoShape">
              <a:avLst/>
            </a:prstTxWarp>
          </a:bodyPr>
          <a:lstStyle/>
          <a:p>
            <a:pPr defTabSz="740740"/>
            <a:endParaRPr lang="en-US" spc="-122">
              <a:solidFill>
                <a:schemeClr val="tx1">
                  <a:lumMod val="50000"/>
                </a:schemeClr>
              </a:solidFill>
              <a:latin typeface="Segoe Light" pitchFamily="34" charset="0"/>
            </a:endParaRPr>
          </a:p>
        </p:txBody>
      </p:sp>
      <p:sp>
        <p:nvSpPr>
          <p:cNvPr id="278" name="Freeform 13"/>
          <p:cNvSpPr>
            <a:spLocks/>
          </p:cNvSpPr>
          <p:nvPr/>
        </p:nvSpPr>
        <p:spPr bwMode="black">
          <a:xfrm>
            <a:off x="10632913" y="5319221"/>
            <a:ext cx="797370" cy="327535"/>
          </a:xfrm>
          <a:custGeom>
            <a:avLst/>
            <a:gdLst>
              <a:gd name="T0" fmla="*/ 137 w 363"/>
              <a:gd name="T1" fmla="*/ 138 h 148"/>
              <a:gd name="T2" fmla="*/ 163 w 363"/>
              <a:gd name="T3" fmla="*/ 148 h 148"/>
              <a:gd name="T4" fmla="*/ 189 w 363"/>
              <a:gd name="T5" fmla="*/ 140 h 148"/>
              <a:gd name="T6" fmla="*/ 363 w 363"/>
              <a:gd name="T7" fmla="*/ 32 h 148"/>
              <a:gd name="T8" fmla="*/ 363 w 363"/>
              <a:gd name="T9" fmla="*/ 19 h 148"/>
              <a:gd name="T10" fmla="*/ 348 w 363"/>
              <a:gd name="T11" fmla="*/ 3 h 148"/>
              <a:gd name="T12" fmla="*/ 335 w 363"/>
              <a:gd name="T13" fmla="*/ 0 h 148"/>
              <a:gd name="T14" fmla="*/ 330 w 363"/>
              <a:gd name="T15" fmla="*/ 0 h 148"/>
              <a:gd name="T16" fmla="*/ 13 w 363"/>
              <a:gd name="T17" fmla="*/ 14 h 148"/>
              <a:gd name="T18" fmla="*/ 0 w 363"/>
              <a:gd name="T19" fmla="*/ 27 h 148"/>
              <a:gd name="T20" fmla="*/ 0 w 363"/>
              <a:gd name="T21" fmla="*/ 38 h 148"/>
              <a:gd name="T22" fmla="*/ 137 w 363"/>
              <a:gd name="T23" fmla="*/ 138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63" h="148">
                <a:moveTo>
                  <a:pt x="137" y="138"/>
                </a:moveTo>
                <a:cubicBezTo>
                  <a:pt x="146" y="145"/>
                  <a:pt x="154" y="148"/>
                  <a:pt x="163" y="148"/>
                </a:cubicBezTo>
                <a:cubicBezTo>
                  <a:pt x="172" y="148"/>
                  <a:pt x="181" y="145"/>
                  <a:pt x="189" y="140"/>
                </a:cubicBezTo>
                <a:cubicBezTo>
                  <a:pt x="202" y="132"/>
                  <a:pt x="312" y="64"/>
                  <a:pt x="363" y="32"/>
                </a:cubicBezTo>
                <a:cubicBezTo>
                  <a:pt x="363" y="19"/>
                  <a:pt x="363" y="19"/>
                  <a:pt x="363" y="19"/>
                </a:cubicBezTo>
                <a:cubicBezTo>
                  <a:pt x="363" y="9"/>
                  <a:pt x="355" y="5"/>
                  <a:pt x="348" y="3"/>
                </a:cubicBezTo>
                <a:cubicBezTo>
                  <a:pt x="344" y="1"/>
                  <a:pt x="339" y="1"/>
                  <a:pt x="335" y="0"/>
                </a:cubicBezTo>
                <a:cubicBezTo>
                  <a:pt x="334" y="0"/>
                  <a:pt x="332" y="0"/>
                  <a:pt x="330" y="0"/>
                </a:cubicBezTo>
                <a:cubicBezTo>
                  <a:pt x="328" y="0"/>
                  <a:pt x="22" y="14"/>
                  <a:pt x="13" y="14"/>
                </a:cubicBezTo>
                <a:cubicBezTo>
                  <a:pt x="4" y="14"/>
                  <a:pt x="0" y="18"/>
                  <a:pt x="0" y="27"/>
                </a:cubicBezTo>
                <a:cubicBezTo>
                  <a:pt x="0" y="28"/>
                  <a:pt x="0" y="30"/>
                  <a:pt x="0" y="38"/>
                </a:cubicBezTo>
                <a:cubicBezTo>
                  <a:pt x="40" y="66"/>
                  <a:pt x="126" y="130"/>
                  <a:pt x="137" y="138"/>
                </a:cubicBezTo>
                <a:close/>
              </a:path>
            </a:pathLst>
          </a:custGeom>
          <a:solidFill>
            <a:srgbClr val="EB6100"/>
          </a:solidFill>
          <a:ln>
            <a:noFill/>
            <a:headEnd type="none" w="med" len="med"/>
            <a:tailEnd type="none" w="med" len="med"/>
          </a:ln>
          <a:extLst>
            <a:ext uri="{91240B29-F687-4F45-9708-019B960494DF}">
              <a14:hiddenLine xmlns:a14="http://schemas.microsoft.com/office/drawing/2010/main" w="9525">
                <a:solidFill>
                  <a:srgbClr val="000000"/>
                </a:solidFill>
                <a:round/>
                <a:headEnd/>
                <a:tailEnd/>
              </a14:hiddenLine>
            </a:ext>
          </a:extLst>
        </p:spPr>
        <p:style>
          <a:lnRef idx="2">
            <a:schemeClr val="accent3">
              <a:shade val="50000"/>
            </a:schemeClr>
          </a:lnRef>
          <a:fillRef idx="1">
            <a:schemeClr val="accent3"/>
          </a:fillRef>
          <a:effectRef idx="0">
            <a:schemeClr val="accent3"/>
          </a:effectRef>
          <a:fontRef idx="minor">
            <a:schemeClr val="lt1"/>
          </a:fontRef>
        </p:style>
        <p:txBody>
          <a:bodyPr vert="horz" wrap="square" lIns="91436" tIns="45718" rIns="91436" bIns="45718" numCol="1" rtlCol="0" anchor="ctr" anchorCtr="0" compatLnSpc="1">
            <a:prstTxWarp prst="textNoShape">
              <a:avLst/>
            </a:prstTxWarp>
          </a:bodyPr>
          <a:lstStyle/>
          <a:p>
            <a:pPr defTabSz="740740"/>
            <a:endParaRPr lang="en-US" spc="-122">
              <a:solidFill>
                <a:schemeClr val="tx1">
                  <a:lumMod val="50000"/>
                </a:schemeClr>
              </a:solidFill>
              <a:latin typeface="Segoe Light" pitchFamily="34" charset="0"/>
            </a:endParaRPr>
          </a:p>
        </p:txBody>
      </p:sp>
      <p:sp>
        <p:nvSpPr>
          <p:cNvPr id="279" name="TextBox 13"/>
          <p:cNvSpPr txBox="1"/>
          <p:nvPr/>
        </p:nvSpPr>
        <p:spPr bwMode="black">
          <a:xfrm>
            <a:off x="9941339" y="6185114"/>
            <a:ext cx="631336" cy="184666"/>
          </a:xfrm>
          <a:prstGeom prst="rect">
            <a:avLst/>
          </a:prstGeom>
          <a:noFill/>
          <a:ln>
            <a:noFill/>
          </a:ln>
        </p:spPr>
        <p:txBody>
          <a:bodyPr wrap="none" lIns="82305" tIns="0" rIns="0" bIns="0" rtlCol="0">
            <a:spAutoFit/>
          </a:bodyPr>
          <a:lstStyle/>
          <a:p>
            <a:r>
              <a:rPr lang="en-US" sz="1200" dirty="0">
                <a:solidFill>
                  <a:srgbClr val="EC6200"/>
                </a:solidFill>
                <a:latin typeface="Segoe" pitchFamily="34" charset="0"/>
              </a:rPr>
              <a:t>Outlook</a:t>
            </a:r>
          </a:p>
        </p:txBody>
      </p:sp>
      <p:sp>
        <p:nvSpPr>
          <p:cNvPr id="91" name="TextBox 4"/>
          <p:cNvSpPr txBox="1"/>
          <p:nvPr/>
        </p:nvSpPr>
        <p:spPr>
          <a:xfrm>
            <a:off x="375384" y="189367"/>
            <a:ext cx="4616648" cy="830997"/>
          </a:xfrm>
          <a:prstGeom prst="rect">
            <a:avLst/>
          </a:prstGeom>
          <a:noFill/>
        </p:spPr>
        <p:txBody>
          <a:bodyPr wrap="none" lIns="0" tIns="0" rIns="0" bIns="0" rtlCol="0">
            <a:spAutoFit/>
          </a:bodyPr>
          <a:lstStyle/>
          <a:p>
            <a:r>
              <a:rPr lang="ja-JP" altLang="en-US" b="1" dirty="0">
                <a:latin typeface="メイリオ" panose="020B0604030504040204" pitchFamily="50" charset="-128"/>
                <a:ea typeface="メイリオ" panose="020B0604030504040204" pitchFamily="50" charset="-128"/>
              </a:rPr>
              <a:t>最新版の</a:t>
            </a:r>
            <a:r>
              <a:rPr lang="en-US" altLang="ja-JP" b="1" dirty="0">
                <a:latin typeface="メイリオ" panose="020B0604030504040204" pitchFamily="50" charset="-128"/>
                <a:ea typeface="メイリオ" panose="020B0604030504040204" pitchFamily="50" charset="-128"/>
              </a:rPr>
              <a:t>Office</a:t>
            </a:r>
            <a:r>
              <a:rPr lang="ja-JP" altLang="en-US" b="1" dirty="0">
                <a:latin typeface="メイリオ" panose="020B0604030504040204" pitchFamily="50" charset="-128"/>
                <a:ea typeface="メイリオ" panose="020B0604030504040204" pitchFamily="50" charset="-128"/>
              </a:rPr>
              <a:t>で実現する</a:t>
            </a:r>
            <a:endParaRPr lang="en-US" altLang="ja-JP" b="1" dirty="0">
              <a:latin typeface="メイリオ" panose="020B0604030504040204" pitchFamily="50" charset="-128"/>
              <a:ea typeface="メイリオ" panose="020B0604030504040204" pitchFamily="50" charset="-128"/>
            </a:endParaRPr>
          </a:p>
          <a:p>
            <a:r>
              <a:rPr lang="ja-JP" altLang="en-US" b="1" dirty="0">
                <a:latin typeface="メイリオ" panose="020B0604030504040204" pitchFamily="50" charset="-128"/>
                <a:ea typeface="メイリオ" panose="020B0604030504040204" pitchFamily="50" charset="-128"/>
              </a:rPr>
              <a:t>マイナンバーセキュリティ対策キャンペーン</a:t>
            </a:r>
            <a:endParaRPr lang="en-US" altLang="ja-JP" b="1" dirty="0">
              <a:latin typeface="メイリオ" panose="020B0604030504040204" pitchFamily="50" charset="-128"/>
              <a:ea typeface="メイリオ" panose="020B0604030504040204" pitchFamily="50" charset="-128"/>
            </a:endParaRPr>
          </a:p>
          <a:p>
            <a:endParaRPr lang="en-US" dirty="0" smtClean="0">
              <a:gradFill>
                <a:gsLst>
                  <a:gs pos="5417">
                    <a:srgbClr val="333333"/>
                  </a:gs>
                  <a:gs pos="15000">
                    <a:srgbClr val="333333"/>
                  </a:gs>
                </a:gsLst>
                <a:lin ang="5400000" scaled="0"/>
              </a:gradFill>
            </a:endParaRPr>
          </a:p>
        </p:txBody>
      </p:sp>
    </p:spTree>
    <p:extLst>
      <p:ext uri="{BB962C8B-B14F-4D97-AF65-F5344CB8AC3E}">
        <p14:creationId xmlns:p14="http://schemas.microsoft.com/office/powerpoint/2010/main" val="154609503"/>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bwMode="white">
          <a:xfrm>
            <a:off x="0" y="899410"/>
            <a:ext cx="12188825" cy="5958590"/>
          </a:xfrm>
          <a:prstGeom prst="rect">
            <a:avLst/>
          </a:prstGeom>
          <a:solidFill>
            <a:schemeClr val="tx1"/>
          </a:solidFill>
          <a:ln>
            <a:noFill/>
            <a:headEnd type="none" w="med" len="med"/>
            <a:tailEnd type="none" w="med" len="med"/>
          </a:ln>
        </p:spPr>
        <p:style>
          <a:lnRef idx="2">
            <a:schemeClr val="accent2">
              <a:shade val="50000"/>
            </a:schemeClr>
          </a:lnRef>
          <a:fillRef idx="1">
            <a:schemeClr val="accent2"/>
          </a:fillRef>
          <a:effectRef idx="0">
            <a:schemeClr val="accent2"/>
          </a:effectRef>
          <a:fontRef idx="minor">
            <a:schemeClr val="lt1"/>
          </a:fontRef>
        </p:style>
        <p:txBody>
          <a:bodyPr vert="horz" wrap="square" lIns="91436" tIns="45718" rIns="91436" bIns="45718" numCol="1" rtlCol="0" anchor="ctr" anchorCtr="0" compatLnSpc="1">
            <a:prstTxWarp prst="textNoShape">
              <a:avLst/>
            </a:prstTxWarp>
          </a:bodyPr>
          <a:lstStyle/>
          <a:p>
            <a:pPr algn="ctr" defTabSz="914099" fontAlgn="base">
              <a:spcBef>
                <a:spcPct val="0"/>
              </a:spcBef>
              <a:spcAft>
                <a:spcPct val="0"/>
              </a:spcAft>
            </a:pPr>
            <a:endParaRPr lang="en-US" sz="1400" dirty="0">
              <a:gradFill>
                <a:gsLst>
                  <a:gs pos="0">
                    <a:srgbClr val="FFFFFF"/>
                  </a:gs>
                  <a:gs pos="100000">
                    <a:srgbClr val="FFFFFF"/>
                  </a:gs>
                </a:gsLst>
                <a:lin ang="5400000" scaled="0"/>
              </a:gradFill>
            </a:endParaRPr>
          </a:p>
        </p:txBody>
      </p:sp>
      <p:sp>
        <p:nvSpPr>
          <p:cNvPr id="178" name="TextBox 19"/>
          <p:cNvSpPr txBox="1"/>
          <p:nvPr/>
        </p:nvSpPr>
        <p:spPr bwMode="black">
          <a:xfrm>
            <a:off x="346362" y="2496733"/>
            <a:ext cx="1314618" cy="184666"/>
          </a:xfrm>
          <a:prstGeom prst="rect">
            <a:avLst/>
          </a:prstGeom>
          <a:noFill/>
          <a:ln>
            <a:noFill/>
          </a:ln>
        </p:spPr>
        <p:txBody>
          <a:bodyPr wrap="square" lIns="82305" tIns="0" rIns="0" bIns="0" rtlCol="0">
            <a:spAutoFit/>
          </a:bodyPr>
          <a:lstStyle/>
          <a:p>
            <a:r>
              <a:rPr lang="en-US" sz="1200" dirty="0">
                <a:solidFill>
                  <a:srgbClr val="EB6100"/>
                </a:solidFill>
                <a:latin typeface="Segoe" pitchFamily="34" charset="0"/>
              </a:rPr>
              <a:t>Positioning</a:t>
            </a:r>
          </a:p>
        </p:txBody>
      </p:sp>
      <p:sp>
        <p:nvSpPr>
          <p:cNvPr id="181" name="TextBox 20"/>
          <p:cNvSpPr txBox="1"/>
          <p:nvPr/>
        </p:nvSpPr>
        <p:spPr bwMode="black">
          <a:xfrm>
            <a:off x="2007635" y="2496733"/>
            <a:ext cx="1241225" cy="184666"/>
          </a:xfrm>
          <a:prstGeom prst="rect">
            <a:avLst/>
          </a:prstGeom>
          <a:noFill/>
          <a:ln>
            <a:noFill/>
          </a:ln>
        </p:spPr>
        <p:txBody>
          <a:bodyPr wrap="square" lIns="82305" tIns="0" rIns="0" bIns="0" rtlCol="0">
            <a:spAutoFit/>
          </a:bodyPr>
          <a:lstStyle/>
          <a:p>
            <a:r>
              <a:rPr lang="en-US" sz="1200" dirty="0">
                <a:solidFill>
                  <a:srgbClr val="EB6100"/>
                </a:solidFill>
                <a:latin typeface="Segoe" pitchFamily="34" charset="0"/>
              </a:rPr>
              <a:t>The Target</a:t>
            </a:r>
          </a:p>
        </p:txBody>
      </p:sp>
      <p:sp>
        <p:nvSpPr>
          <p:cNvPr id="182" name="TextBox 21"/>
          <p:cNvSpPr txBox="1"/>
          <p:nvPr/>
        </p:nvSpPr>
        <p:spPr bwMode="black">
          <a:xfrm>
            <a:off x="3602107" y="2496733"/>
            <a:ext cx="1011077" cy="184666"/>
          </a:xfrm>
          <a:prstGeom prst="rect">
            <a:avLst/>
          </a:prstGeom>
          <a:noFill/>
          <a:ln>
            <a:noFill/>
          </a:ln>
        </p:spPr>
        <p:txBody>
          <a:bodyPr wrap="square" lIns="82305" tIns="0" rIns="0" bIns="0" rtlCol="0">
            <a:spAutoFit/>
          </a:bodyPr>
          <a:lstStyle/>
          <a:p>
            <a:r>
              <a:rPr lang="en-US" sz="1200" dirty="0">
                <a:solidFill>
                  <a:srgbClr val="EB6100"/>
                </a:solidFill>
                <a:latin typeface="Segoe" pitchFamily="34" charset="0"/>
              </a:rPr>
              <a:t>Strategy</a:t>
            </a:r>
          </a:p>
        </p:txBody>
      </p:sp>
      <p:sp>
        <p:nvSpPr>
          <p:cNvPr id="183" name="TextBox 22"/>
          <p:cNvSpPr txBox="1"/>
          <p:nvPr/>
        </p:nvSpPr>
        <p:spPr bwMode="black">
          <a:xfrm>
            <a:off x="5264708" y="2496733"/>
            <a:ext cx="918876" cy="184666"/>
          </a:xfrm>
          <a:prstGeom prst="rect">
            <a:avLst/>
          </a:prstGeom>
          <a:noFill/>
          <a:ln>
            <a:noFill/>
          </a:ln>
        </p:spPr>
        <p:txBody>
          <a:bodyPr wrap="square" lIns="82305" tIns="0" rIns="0" bIns="0" rtlCol="0">
            <a:spAutoFit/>
          </a:bodyPr>
          <a:lstStyle/>
          <a:p>
            <a:r>
              <a:rPr lang="en-US" sz="1200" dirty="0">
                <a:solidFill>
                  <a:srgbClr val="EB6100"/>
                </a:solidFill>
                <a:latin typeface="Segoe" pitchFamily="34" charset="0"/>
              </a:rPr>
              <a:t>Growth</a:t>
            </a:r>
          </a:p>
        </p:txBody>
      </p:sp>
      <p:sp>
        <p:nvSpPr>
          <p:cNvPr id="184" name="TextBox 23"/>
          <p:cNvSpPr txBox="1"/>
          <p:nvPr/>
        </p:nvSpPr>
        <p:spPr bwMode="black">
          <a:xfrm>
            <a:off x="6756135" y="2496733"/>
            <a:ext cx="1125439" cy="184666"/>
          </a:xfrm>
          <a:prstGeom prst="rect">
            <a:avLst/>
          </a:prstGeom>
          <a:noFill/>
          <a:ln>
            <a:noFill/>
          </a:ln>
        </p:spPr>
        <p:txBody>
          <a:bodyPr wrap="square" lIns="82305" tIns="0" rIns="0" bIns="0" rtlCol="0">
            <a:spAutoFit/>
          </a:bodyPr>
          <a:lstStyle/>
          <a:p>
            <a:r>
              <a:rPr lang="en-US" sz="1200" dirty="0">
                <a:solidFill>
                  <a:srgbClr val="EB6100"/>
                </a:solidFill>
                <a:latin typeface="Segoe" pitchFamily="34" charset="0"/>
              </a:rPr>
              <a:t>Footprint</a:t>
            </a:r>
          </a:p>
        </p:txBody>
      </p:sp>
      <p:sp>
        <p:nvSpPr>
          <p:cNvPr id="185" name="TextBox 24"/>
          <p:cNvSpPr txBox="1"/>
          <p:nvPr/>
        </p:nvSpPr>
        <p:spPr bwMode="black">
          <a:xfrm>
            <a:off x="8198045" y="2496733"/>
            <a:ext cx="1445654" cy="184666"/>
          </a:xfrm>
          <a:prstGeom prst="rect">
            <a:avLst/>
          </a:prstGeom>
          <a:noFill/>
          <a:ln>
            <a:noFill/>
          </a:ln>
        </p:spPr>
        <p:txBody>
          <a:bodyPr wrap="square" lIns="82305" tIns="0" rIns="0" bIns="0" rtlCol="0">
            <a:spAutoFit/>
          </a:bodyPr>
          <a:lstStyle/>
          <a:p>
            <a:r>
              <a:rPr lang="en-US" sz="1200" dirty="0">
                <a:solidFill>
                  <a:srgbClr val="EB6100"/>
                </a:solidFill>
                <a:latin typeface="Segoe" pitchFamily="34" charset="0"/>
              </a:rPr>
              <a:t>Marketplace</a:t>
            </a:r>
          </a:p>
        </p:txBody>
      </p:sp>
      <p:sp>
        <p:nvSpPr>
          <p:cNvPr id="186" name="TextBox 25"/>
          <p:cNvSpPr txBox="1"/>
          <p:nvPr/>
        </p:nvSpPr>
        <p:spPr bwMode="black">
          <a:xfrm>
            <a:off x="9955703" y="2496733"/>
            <a:ext cx="1811612" cy="184666"/>
          </a:xfrm>
          <a:prstGeom prst="rect">
            <a:avLst/>
          </a:prstGeom>
          <a:noFill/>
          <a:ln>
            <a:noFill/>
          </a:ln>
        </p:spPr>
        <p:txBody>
          <a:bodyPr wrap="square" lIns="82305" tIns="0" rIns="0" bIns="0" rtlCol="0">
            <a:spAutoFit/>
          </a:bodyPr>
          <a:lstStyle/>
          <a:p>
            <a:r>
              <a:rPr lang="en-US" sz="1200" dirty="0">
                <a:solidFill>
                  <a:srgbClr val="EB6100"/>
                </a:solidFill>
                <a:latin typeface="Segoe" pitchFamily="34" charset="0"/>
              </a:rPr>
              <a:t>Security/Privacy</a:t>
            </a:r>
          </a:p>
        </p:txBody>
      </p:sp>
      <p:sp>
        <p:nvSpPr>
          <p:cNvPr id="187" name="TextBox 33"/>
          <p:cNvSpPr txBox="1"/>
          <p:nvPr/>
        </p:nvSpPr>
        <p:spPr bwMode="black">
          <a:xfrm>
            <a:off x="337522" y="4452314"/>
            <a:ext cx="947543" cy="184666"/>
          </a:xfrm>
          <a:prstGeom prst="rect">
            <a:avLst/>
          </a:prstGeom>
          <a:noFill/>
          <a:ln>
            <a:noFill/>
          </a:ln>
        </p:spPr>
        <p:txBody>
          <a:bodyPr wrap="square" lIns="82305" tIns="0" rIns="0" bIns="0" rtlCol="0">
            <a:spAutoFit/>
          </a:bodyPr>
          <a:lstStyle/>
          <a:p>
            <a:r>
              <a:rPr lang="en-US" sz="1200" dirty="0">
                <a:solidFill>
                  <a:srgbClr val="EB6100"/>
                </a:solidFill>
                <a:latin typeface="Segoe" pitchFamily="34" charset="0"/>
              </a:rPr>
              <a:t>Balance</a:t>
            </a:r>
          </a:p>
        </p:txBody>
      </p:sp>
      <p:sp>
        <p:nvSpPr>
          <p:cNvPr id="188" name="TextBox 34"/>
          <p:cNvSpPr txBox="1"/>
          <p:nvPr/>
        </p:nvSpPr>
        <p:spPr bwMode="black">
          <a:xfrm>
            <a:off x="2041268" y="4452314"/>
            <a:ext cx="368109" cy="184666"/>
          </a:xfrm>
          <a:prstGeom prst="rect">
            <a:avLst/>
          </a:prstGeom>
          <a:noFill/>
          <a:ln>
            <a:noFill/>
          </a:ln>
        </p:spPr>
        <p:txBody>
          <a:bodyPr wrap="square" lIns="82305" tIns="0" rIns="0" bIns="0" rtlCol="0">
            <a:spAutoFit/>
          </a:bodyPr>
          <a:lstStyle/>
          <a:p>
            <a:r>
              <a:rPr lang="en-US" sz="1200" dirty="0">
                <a:solidFill>
                  <a:srgbClr val="EB6100"/>
                </a:solidFill>
                <a:latin typeface="Segoe" pitchFamily="34" charset="0"/>
              </a:rPr>
              <a:t>ID</a:t>
            </a:r>
          </a:p>
        </p:txBody>
      </p:sp>
      <p:sp>
        <p:nvSpPr>
          <p:cNvPr id="189" name="TextBox 35"/>
          <p:cNvSpPr txBox="1"/>
          <p:nvPr/>
        </p:nvSpPr>
        <p:spPr bwMode="black">
          <a:xfrm>
            <a:off x="3649460" y="4452314"/>
            <a:ext cx="1056619" cy="184666"/>
          </a:xfrm>
          <a:prstGeom prst="rect">
            <a:avLst/>
          </a:prstGeom>
          <a:noFill/>
          <a:ln>
            <a:noFill/>
          </a:ln>
        </p:spPr>
        <p:txBody>
          <a:bodyPr wrap="square" lIns="82305" tIns="0" rIns="0" bIns="0" rtlCol="0">
            <a:spAutoFit/>
          </a:bodyPr>
          <a:lstStyle/>
          <a:p>
            <a:r>
              <a:rPr lang="en-US" sz="1200" dirty="0">
                <a:solidFill>
                  <a:srgbClr val="EB6100"/>
                </a:solidFill>
                <a:latin typeface="Segoe" pitchFamily="34" charset="0"/>
              </a:rPr>
              <a:t>Payment</a:t>
            </a:r>
          </a:p>
        </p:txBody>
      </p:sp>
      <p:sp>
        <p:nvSpPr>
          <p:cNvPr id="190" name="TextBox 36"/>
          <p:cNvSpPr txBox="1"/>
          <p:nvPr/>
        </p:nvSpPr>
        <p:spPr bwMode="black">
          <a:xfrm>
            <a:off x="5263057" y="4452314"/>
            <a:ext cx="706111" cy="184666"/>
          </a:xfrm>
          <a:prstGeom prst="rect">
            <a:avLst/>
          </a:prstGeom>
          <a:noFill/>
          <a:ln>
            <a:noFill/>
          </a:ln>
        </p:spPr>
        <p:txBody>
          <a:bodyPr wrap="square" lIns="82305" tIns="0" rIns="0" bIns="0" rtlCol="0">
            <a:spAutoFit/>
          </a:bodyPr>
          <a:lstStyle/>
          <a:p>
            <a:r>
              <a:rPr lang="en-US" sz="1200" dirty="0">
                <a:solidFill>
                  <a:srgbClr val="EB6100"/>
                </a:solidFill>
                <a:latin typeface="Segoe" pitchFamily="34" charset="0"/>
              </a:rPr>
              <a:t>Email</a:t>
            </a:r>
          </a:p>
        </p:txBody>
      </p:sp>
      <p:sp>
        <p:nvSpPr>
          <p:cNvPr id="191" name="TextBox 37"/>
          <p:cNvSpPr txBox="1"/>
          <p:nvPr/>
        </p:nvSpPr>
        <p:spPr bwMode="black">
          <a:xfrm>
            <a:off x="6755509" y="4452314"/>
            <a:ext cx="823015" cy="184666"/>
          </a:xfrm>
          <a:prstGeom prst="rect">
            <a:avLst/>
          </a:prstGeom>
          <a:noFill/>
          <a:ln>
            <a:noFill/>
          </a:ln>
        </p:spPr>
        <p:txBody>
          <a:bodyPr wrap="square" lIns="82305" tIns="0" rIns="0" bIns="0" rtlCol="0">
            <a:spAutoFit/>
          </a:bodyPr>
          <a:lstStyle/>
          <a:p>
            <a:r>
              <a:rPr lang="en-US" sz="1200" dirty="0">
                <a:solidFill>
                  <a:srgbClr val="EB6100"/>
                </a:solidFill>
                <a:latin typeface="Segoe" pitchFamily="34" charset="0"/>
              </a:rPr>
              <a:t>Global</a:t>
            </a:r>
          </a:p>
        </p:txBody>
      </p:sp>
      <p:sp>
        <p:nvSpPr>
          <p:cNvPr id="192" name="TextBox 38"/>
          <p:cNvSpPr txBox="1"/>
          <p:nvPr/>
        </p:nvSpPr>
        <p:spPr bwMode="black">
          <a:xfrm>
            <a:off x="8219313" y="4452314"/>
            <a:ext cx="779812" cy="184666"/>
          </a:xfrm>
          <a:prstGeom prst="rect">
            <a:avLst/>
          </a:prstGeom>
          <a:noFill/>
          <a:ln>
            <a:noFill/>
          </a:ln>
        </p:spPr>
        <p:txBody>
          <a:bodyPr wrap="square" lIns="82305" tIns="0" rIns="0" bIns="0" rtlCol="0">
            <a:spAutoFit/>
          </a:bodyPr>
          <a:lstStyle/>
          <a:p>
            <a:r>
              <a:rPr lang="en-US" sz="1200" dirty="0">
                <a:solidFill>
                  <a:srgbClr val="EB6100"/>
                </a:solidFill>
                <a:latin typeface="Segoe" pitchFamily="34" charset="0"/>
              </a:rPr>
              <a:t>Places</a:t>
            </a:r>
          </a:p>
        </p:txBody>
      </p:sp>
      <p:sp>
        <p:nvSpPr>
          <p:cNvPr id="193" name="TextBox 39"/>
          <p:cNvSpPr txBox="1"/>
          <p:nvPr/>
        </p:nvSpPr>
        <p:spPr bwMode="black">
          <a:xfrm>
            <a:off x="9992312" y="4452314"/>
            <a:ext cx="810309" cy="184666"/>
          </a:xfrm>
          <a:prstGeom prst="rect">
            <a:avLst/>
          </a:prstGeom>
          <a:noFill/>
          <a:ln>
            <a:noFill/>
          </a:ln>
        </p:spPr>
        <p:txBody>
          <a:bodyPr wrap="square" lIns="82305" tIns="0" rIns="0" bIns="0" rtlCol="0">
            <a:spAutoFit/>
          </a:bodyPr>
          <a:lstStyle/>
          <a:p>
            <a:r>
              <a:rPr lang="en-US" sz="1200" dirty="0">
                <a:solidFill>
                  <a:srgbClr val="EB6100"/>
                </a:solidFill>
                <a:latin typeface="Segoe" pitchFamily="34" charset="0"/>
              </a:rPr>
              <a:t>Phone</a:t>
            </a:r>
          </a:p>
        </p:txBody>
      </p:sp>
      <p:sp>
        <p:nvSpPr>
          <p:cNvPr id="194" name="Freeform 25"/>
          <p:cNvSpPr>
            <a:spLocks noEditPoints="1"/>
          </p:cNvSpPr>
          <p:nvPr/>
        </p:nvSpPr>
        <p:spPr bwMode="black">
          <a:xfrm>
            <a:off x="820485" y="1330362"/>
            <a:ext cx="996912" cy="998061"/>
          </a:xfrm>
          <a:custGeom>
            <a:avLst/>
            <a:gdLst>
              <a:gd name="T0" fmla="*/ 0 w 708"/>
              <a:gd name="T1" fmla="*/ 709 h 709"/>
              <a:gd name="T2" fmla="*/ 212 w 708"/>
              <a:gd name="T3" fmla="*/ 567 h 709"/>
              <a:gd name="T4" fmla="*/ 708 w 708"/>
              <a:gd name="T5" fmla="*/ 567 h 709"/>
              <a:gd name="T6" fmla="*/ 496 w 708"/>
              <a:gd name="T7" fmla="*/ 709 h 709"/>
              <a:gd name="T8" fmla="*/ 708 w 708"/>
              <a:gd name="T9" fmla="*/ 567 h 709"/>
              <a:gd name="T10" fmla="*/ 248 w 708"/>
              <a:gd name="T11" fmla="*/ 567 h 709"/>
              <a:gd name="T12" fmla="*/ 460 w 708"/>
              <a:gd name="T13" fmla="*/ 709 h 709"/>
              <a:gd name="T14" fmla="*/ 212 w 708"/>
              <a:gd name="T15" fmla="*/ 227 h 709"/>
              <a:gd name="T16" fmla="*/ 0 w 708"/>
              <a:gd name="T17" fmla="*/ 369 h 709"/>
              <a:gd name="T18" fmla="*/ 212 w 708"/>
              <a:gd name="T19" fmla="*/ 227 h 709"/>
              <a:gd name="T20" fmla="*/ 496 w 708"/>
              <a:gd name="T21" fmla="*/ 14 h 709"/>
              <a:gd name="T22" fmla="*/ 708 w 708"/>
              <a:gd name="T23" fmla="*/ 156 h 709"/>
              <a:gd name="T24" fmla="*/ 460 w 708"/>
              <a:gd name="T25" fmla="*/ 156 h 709"/>
              <a:gd name="T26" fmla="*/ 248 w 708"/>
              <a:gd name="T27" fmla="*/ 298 h 709"/>
              <a:gd name="T28" fmla="*/ 460 w 708"/>
              <a:gd name="T29" fmla="*/ 156 h 709"/>
              <a:gd name="T30" fmla="*/ 127 w 708"/>
              <a:gd name="T31" fmla="*/ 397 h 709"/>
              <a:gd name="T32" fmla="*/ 340 w 708"/>
              <a:gd name="T33" fmla="*/ 539 h 709"/>
              <a:gd name="T34" fmla="*/ 97 w 708"/>
              <a:gd name="T35" fmla="*/ 397 h 709"/>
              <a:gd name="T36" fmla="*/ 0 w 708"/>
              <a:gd name="T37" fmla="*/ 539 h 709"/>
              <a:gd name="T38" fmla="*/ 97 w 708"/>
              <a:gd name="T39" fmla="*/ 397 h 709"/>
              <a:gd name="T40" fmla="*/ 0 w 708"/>
              <a:gd name="T41" fmla="*/ 57 h 709"/>
              <a:gd name="T42" fmla="*/ 97 w 708"/>
              <a:gd name="T43" fmla="*/ 199 h 709"/>
              <a:gd name="T44" fmla="*/ 583 w 708"/>
              <a:gd name="T45" fmla="*/ 397 h 709"/>
              <a:gd name="T46" fmla="*/ 371 w 708"/>
              <a:gd name="T47" fmla="*/ 539 h 709"/>
              <a:gd name="T48" fmla="*/ 583 w 708"/>
              <a:gd name="T49" fmla="*/ 397 h 709"/>
              <a:gd name="T50" fmla="*/ 614 w 708"/>
              <a:gd name="T51" fmla="*/ 397 h 709"/>
              <a:gd name="T52" fmla="*/ 708 w 708"/>
              <a:gd name="T53" fmla="*/ 539 h 709"/>
              <a:gd name="T54" fmla="*/ 354 w 708"/>
              <a:gd name="T55" fmla="*/ 132 h 709"/>
              <a:gd name="T56" fmla="*/ 392 w 708"/>
              <a:gd name="T57" fmla="*/ 47 h 709"/>
              <a:gd name="T58" fmla="*/ 316 w 708"/>
              <a:gd name="T59" fmla="*/ 0 h 709"/>
              <a:gd name="T60" fmla="*/ 269 w 708"/>
              <a:gd name="T61" fmla="*/ 47 h 709"/>
              <a:gd name="T62" fmla="*/ 602 w 708"/>
              <a:gd name="T63" fmla="*/ 343 h 709"/>
              <a:gd name="T64" fmla="*/ 640 w 708"/>
              <a:gd name="T65" fmla="*/ 258 h 709"/>
              <a:gd name="T66" fmla="*/ 564 w 708"/>
              <a:gd name="T67" fmla="*/ 210 h 709"/>
              <a:gd name="T68" fmla="*/ 517 w 708"/>
              <a:gd name="T69" fmla="*/ 258 h 7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08" h="709">
                <a:moveTo>
                  <a:pt x="212" y="709"/>
                </a:moveTo>
                <a:lnTo>
                  <a:pt x="0" y="709"/>
                </a:lnTo>
                <a:lnTo>
                  <a:pt x="0" y="567"/>
                </a:lnTo>
                <a:lnTo>
                  <a:pt x="212" y="567"/>
                </a:lnTo>
                <a:lnTo>
                  <a:pt x="212" y="709"/>
                </a:lnTo>
                <a:close/>
                <a:moveTo>
                  <a:pt x="708" y="567"/>
                </a:moveTo>
                <a:lnTo>
                  <a:pt x="496" y="567"/>
                </a:lnTo>
                <a:lnTo>
                  <a:pt x="496" y="709"/>
                </a:lnTo>
                <a:lnTo>
                  <a:pt x="708" y="709"/>
                </a:lnTo>
                <a:lnTo>
                  <a:pt x="708" y="567"/>
                </a:lnTo>
                <a:close/>
                <a:moveTo>
                  <a:pt x="460" y="567"/>
                </a:moveTo>
                <a:lnTo>
                  <a:pt x="248" y="567"/>
                </a:lnTo>
                <a:lnTo>
                  <a:pt x="248" y="709"/>
                </a:lnTo>
                <a:lnTo>
                  <a:pt x="460" y="709"/>
                </a:lnTo>
                <a:lnTo>
                  <a:pt x="460" y="567"/>
                </a:lnTo>
                <a:close/>
                <a:moveTo>
                  <a:pt x="212" y="227"/>
                </a:moveTo>
                <a:lnTo>
                  <a:pt x="0" y="227"/>
                </a:lnTo>
                <a:lnTo>
                  <a:pt x="0" y="369"/>
                </a:lnTo>
                <a:lnTo>
                  <a:pt x="212" y="369"/>
                </a:lnTo>
                <a:lnTo>
                  <a:pt x="212" y="227"/>
                </a:lnTo>
                <a:close/>
                <a:moveTo>
                  <a:pt x="708" y="14"/>
                </a:moveTo>
                <a:lnTo>
                  <a:pt x="496" y="14"/>
                </a:lnTo>
                <a:lnTo>
                  <a:pt x="496" y="156"/>
                </a:lnTo>
                <a:lnTo>
                  <a:pt x="708" y="156"/>
                </a:lnTo>
                <a:lnTo>
                  <a:pt x="708" y="14"/>
                </a:lnTo>
                <a:close/>
                <a:moveTo>
                  <a:pt x="460" y="156"/>
                </a:moveTo>
                <a:lnTo>
                  <a:pt x="248" y="156"/>
                </a:lnTo>
                <a:lnTo>
                  <a:pt x="248" y="298"/>
                </a:lnTo>
                <a:lnTo>
                  <a:pt x="460" y="298"/>
                </a:lnTo>
                <a:lnTo>
                  <a:pt x="460" y="156"/>
                </a:lnTo>
                <a:close/>
                <a:moveTo>
                  <a:pt x="340" y="397"/>
                </a:moveTo>
                <a:lnTo>
                  <a:pt x="127" y="397"/>
                </a:lnTo>
                <a:lnTo>
                  <a:pt x="127" y="539"/>
                </a:lnTo>
                <a:lnTo>
                  <a:pt x="340" y="539"/>
                </a:lnTo>
                <a:lnTo>
                  <a:pt x="340" y="397"/>
                </a:lnTo>
                <a:close/>
                <a:moveTo>
                  <a:pt x="97" y="397"/>
                </a:moveTo>
                <a:lnTo>
                  <a:pt x="0" y="397"/>
                </a:lnTo>
                <a:lnTo>
                  <a:pt x="0" y="539"/>
                </a:lnTo>
                <a:lnTo>
                  <a:pt x="97" y="539"/>
                </a:lnTo>
                <a:lnTo>
                  <a:pt x="97" y="397"/>
                </a:lnTo>
                <a:close/>
                <a:moveTo>
                  <a:pt x="97" y="57"/>
                </a:moveTo>
                <a:lnTo>
                  <a:pt x="0" y="57"/>
                </a:lnTo>
                <a:lnTo>
                  <a:pt x="0" y="199"/>
                </a:lnTo>
                <a:lnTo>
                  <a:pt x="97" y="199"/>
                </a:lnTo>
                <a:lnTo>
                  <a:pt x="97" y="57"/>
                </a:lnTo>
                <a:close/>
                <a:moveTo>
                  <a:pt x="583" y="397"/>
                </a:moveTo>
                <a:lnTo>
                  <a:pt x="371" y="397"/>
                </a:lnTo>
                <a:lnTo>
                  <a:pt x="371" y="539"/>
                </a:lnTo>
                <a:lnTo>
                  <a:pt x="583" y="539"/>
                </a:lnTo>
                <a:lnTo>
                  <a:pt x="583" y="397"/>
                </a:lnTo>
                <a:close/>
                <a:moveTo>
                  <a:pt x="708" y="397"/>
                </a:moveTo>
                <a:lnTo>
                  <a:pt x="614" y="397"/>
                </a:lnTo>
                <a:lnTo>
                  <a:pt x="614" y="539"/>
                </a:lnTo>
                <a:lnTo>
                  <a:pt x="708" y="539"/>
                </a:lnTo>
                <a:lnTo>
                  <a:pt x="708" y="397"/>
                </a:lnTo>
                <a:close/>
                <a:moveTo>
                  <a:pt x="354" y="132"/>
                </a:moveTo>
                <a:lnTo>
                  <a:pt x="439" y="47"/>
                </a:lnTo>
                <a:lnTo>
                  <a:pt x="392" y="47"/>
                </a:lnTo>
                <a:lnTo>
                  <a:pt x="392" y="0"/>
                </a:lnTo>
                <a:lnTo>
                  <a:pt x="316" y="0"/>
                </a:lnTo>
                <a:lnTo>
                  <a:pt x="316" y="47"/>
                </a:lnTo>
                <a:lnTo>
                  <a:pt x="269" y="47"/>
                </a:lnTo>
                <a:lnTo>
                  <a:pt x="354" y="132"/>
                </a:lnTo>
                <a:close/>
                <a:moveTo>
                  <a:pt x="602" y="343"/>
                </a:moveTo>
                <a:lnTo>
                  <a:pt x="687" y="258"/>
                </a:lnTo>
                <a:lnTo>
                  <a:pt x="640" y="258"/>
                </a:lnTo>
                <a:lnTo>
                  <a:pt x="640" y="210"/>
                </a:lnTo>
                <a:lnTo>
                  <a:pt x="564" y="210"/>
                </a:lnTo>
                <a:lnTo>
                  <a:pt x="564" y="258"/>
                </a:lnTo>
                <a:lnTo>
                  <a:pt x="517" y="258"/>
                </a:lnTo>
                <a:lnTo>
                  <a:pt x="602" y="343"/>
                </a:lnTo>
                <a:close/>
              </a:path>
            </a:pathLst>
          </a:custGeom>
          <a:solidFill>
            <a:srgbClr val="EB6100"/>
          </a:solidFill>
          <a:ln>
            <a:noFill/>
          </a:ln>
          <a:extLst/>
        </p:spPr>
        <p:txBody>
          <a:bodyPr vert="horz" wrap="square" lIns="82305" tIns="41153" rIns="82305" bIns="41153" numCol="1" anchor="t" anchorCtr="0" compatLnSpc="1">
            <a:prstTxWarp prst="textNoShape">
              <a:avLst/>
            </a:prstTxWarp>
          </a:bodyPr>
          <a:lstStyle/>
          <a:p>
            <a:endParaRPr lang="en-US" sz="1600"/>
          </a:p>
        </p:txBody>
      </p:sp>
      <p:sp>
        <p:nvSpPr>
          <p:cNvPr id="195" name="Freeform 22"/>
          <p:cNvSpPr>
            <a:spLocks noEditPoints="1"/>
          </p:cNvSpPr>
          <p:nvPr/>
        </p:nvSpPr>
        <p:spPr bwMode="black">
          <a:xfrm>
            <a:off x="2519908" y="1345577"/>
            <a:ext cx="928544" cy="928301"/>
          </a:xfrm>
          <a:custGeom>
            <a:avLst/>
            <a:gdLst>
              <a:gd name="T0" fmla="*/ 300 w 300"/>
              <a:gd name="T1" fmla="*/ 141 h 300"/>
              <a:gd name="T2" fmla="*/ 285 w 300"/>
              <a:gd name="T3" fmla="*/ 141 h 300"/>
              <a:gd name="T4" fmla="*/ 159 w 300"/>
              <a:gd name="T5" fmla="*/ 15 h 300"/>
              <a:gd name="T6" fmla="*/ 159 w 300"/>
              <a:gd name="T7" fmla="*/ 0 h 300"/>
              <a:gd name="T8" fmla="*/ 141 w 300"/>
              <a:gd name="T9" fmla="*/ 0 h 300"/>
              <a:gd name="T10" fmla="*/ 141 w 300"/>
              <a:gd name="T11" fmla="*/ 15 h 300"/>
              <a:gd name="T12" fmla="*/ 15 w 300"/>
              <a:gd name="T13" fmla="*/ 141 h 300"/>
              <a:gd name="T14" fmla="*/ 0 w 300"/>
              <a:gd name="T15" fmla="*/ 141 h 300"/>
              <a:gd name="T16" fmla="*/ 0 w 300"/>
              <a:gd name="T17" fmla="*/ 159 h 300"/>
              <a:gd name="T18" fmla="*/ 15 w 300"/>
              <a:gd name="T19" fmla="*/ 159 h 300"/>
              <a:gd name="T20" fmla="*/ 141 w 300"/>
              <a:gd name="T21" fmla="*/ 285 h 300"/>
              <a:gd name="T22" fmla="*/ 141 w 300"/>
              <a:gd name="T23" fmla="*/ 300 h 300"/>
              <a:gd name="T24" fmla="*/ 159 w 300"/>
              <a:gd name="T25" fmla="*/ 300 h 300"/>
              <a:gd name="T26" fmla="*/ 159 w 300"/>
              <a:gd name="T27" fmla="*/ 285 h 300"/>
              <a:gd name="T28" fmla="*/ 285 w 300"/>
              <a:gd name="T29" fmla="*/ 159 h 300"/>
              <a:gd name="T30" fmla="*/ 300 w 300"/>
              <a:gd name="T31" fmla="*/ 159 h 300"/>
              <a:gd name="T32" fmla="*/ 300 w 300"/>
              <a:gd name="T33" fmla="*/ 141 h 300"/>
              <a:gd name="T34" fmla="*/ 258 w 300"/>
              <a:gd name="T35" fmla="*/ 141 h 300"/>
              <a:gd name="T36" fmla="*/ 230 w 300"/>
              <a:gd name="T37" fmla="*/ 141 h 300"/>
              <a:gd name="T38" fmla="*/ 159 w 300"/>
              <a:gd name="T39" fmla="*/ 70 h 300"/>
              <a:gd name="T40" fmla="*/ 159 w 300"/>
              <a:gd name="T41" fmla="*/ 42 h 300"/>
              <a:gd name="T42" fmla="*/ 258 w 300"/>
              <a:gd name="T43" fmla="*/ 141 h 300"/>
              <a:gd name="T44" fmla="*/ 141 w 300"/>
              <a:gd name="T45" fmla="*/ 125 h 300"/>
              <a:gd name="T46" fmla="*/ 125 w 300"/>
              <a:gd name="T47" fmla="*/ 141 h 300"/>
              <a:gd name="T48" fmla="*/ 97 w 300"/>
              <a:gd name="T49" fmla="*/ 141 h 300"/>
              <a:gd name="T50" fmla="*/ 141 w 300"/>
              <a:gd name="T51" fmla="*/ 97 h 300"/>
              <a:gd name="T52" fmla="*/ 141 w 300"/>
              <a:gd name="T53" fmla="*/ 125 h 300"/>
              <a:gd name="T54" fmla="*/ 125 w 300"/>
              <a:gd name="T55" fmla="*/ 159 h 300"/>
              <a:gd name="T56" fmla="*/ 141 w 300"/>
              <a:gd name="T57" fmla="*/ 175 h 300"/>
              <a:gd name="T58" fmla="*/ 141 w 300"/>
              <a:gd name="T59" fmla="*/ 203 h 300"/>
              <a:gd name="T60" fmla="*/ 97 w 300"/>
              <a:gd name="T61" fmla="*/ 159 h 300"/>
              <a:gd name="T62" fmla="*/ 125 w 300"/>
              <a:gd name="T63" fmla="*/ 159 h 300"/>
              <a:gd name="T64" fmla="*/ 159 w 300"/>
              <a:gd name="T65" fmla="*/ 175 h 300"/>
              <a:gd name="T66" fmla="*/ 175 w 300"/>
              <a:gd name="T67" fmla="*/ 159 h 300"/>
              <a:gd name="T68" fmla="*/ 203 w 300"/>
              <a:gd name="T69" fmla="*/ 159 h 300"/>
              <a:gd name="T70" fmla="*/ 159 w 300"/>
              <a:gd name="T71" fmla="*/ 203 h 300"/>
              <a:gd name="T72" fmla="*/ 159 w 300"/>
              <a:gd name="T73" fmla="*/ 175 h 300"/>
              <a:gd name="T74" fmla="*/ 175 w 300"/>
              <a:gd name="T75" fmla="*/ 141 h 300"/>
              <a:gd name="T76" fmla="*/ 159 w 300"/>
              <a:gd name="T77" fmla="*/ 125 h 300"/>
              <a:gd name="T78" fmla="*/ 159 w 300"/>
              <a:gd name="T79" fmla="*/ 97 h 300"/>
              <a:gd name="T80" fmla="*/ 203 w 300"/>
              <a:gd name="T81" fmla="*/ 141 h 300"/>
              <a:gd name="T82" fmla="*/ 175 w 300"/>
              <a:gd name="T83" fmla="*/ 141 h 300"/>
              <a:gd name="T84" fmla="*/ 141 w 300"/>
              <a:gd name="T85" fmla="*/ 42 h 300"/>
              <a:gd name="T86" fmla="*/ 141 w 300"/>
              <a:gd name="T87" fmla="*/ 70 h 300"/>
              <a:gd name="T88" fmla="*/ 70 w 300"/>
              <a:gd name="T89" fmla="*/ 141 h 300"/>
              <a:gd name="T90" fmla="*/ 42 w 300"/>
              <a:gd name="T91" fmla="*/ 141 h 300"/>
              <a:gd name="T92" fmla="*/ 141 w 300"/>
              <a:gd name="T93" fmla="*/ 42 h 300"/>
              <a:gd name="T94" fmla="*/ 42 w 300"/>
              <a:gd name="T95" fmla="*/ 159 h 300"/>
              <a:gd name="T96" fmla="*/ 70 w 300"/>
              <a:gd name="T97" fmla="*/ 159 h 300"/>
              <a:gd name="T98" fmla="*/ 141 w 300"/>
              <a:gd name="T99" fmla="*/ 230 h 300"/>
              <a:gd name="T100" fmla="*/ 141 w 300"/>
              <a:gd name="T101" fmla="*/ 258 h 300"/>
              <a:gd name="T102" fmla="*/ 42 w 300"/>
              <a:gd name="T103" fmla="*/ 159 h 300"/>
              <a:gd name="T104" fmla="*/ 159 w 300"/>
              <a:gd name="T105" fmla="*/ 258 h 300"/>
              <a:gd name="T106" fmla="*/ 159 w 300"/>
              <a:gd name="T107" fmla="*/ 230 h 300"/>
              <a:gd name="T108" fmla="*/ 230 w 300"/>
              <a:gd name="T109" fmla="*/ 159 h 300"/>
              <a:gd name="T110" fmla="*/ 258 w 300"/>
              <a:gd name="T111" fmla="*/ 159 h 300"/>
              <a:gd name="T112" fmla="*/ 159 w 300"/>
              <a:gd name="T113" fmla="*/ 258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300" h="300">
                <a:moveTo>
                  <a:pt x="300" y="141"/>
                </a:moveTo>
                <a:cubicBezTo>
                  <a:pt x="285" y="141"/>
                  <a:pt x="285" y="141"/>
                  <a:pt x="285" y="141"/>
                </a:cubicBezTo>
                <a:cubicBezTo>
                  <a:pt x="280" y="74"/>
                  <a:pt x="226" y="20"/>
                  <a:pt x="159" y="15"/>
                </a:cubicBezTo>
                <a:cubicBezTo>
                  <a:pt x="159" y="0"/>
                  <a:pt x="159" y="0"/>
                  <a:pt x="159" y="0"/>
                </a:cubicBezTo>
                <a:cubicBezTo>
                  <a:pt x="141" y="0"/>
                  <a:pt x="141" y="0"/>
                  <a:pt x="141" y="0"/>
                </a:cubicBezTo>
                <a:cubicBezTo>
                  <a:pt x="141" y="15"/>
                  <a:pt x="141" y="15"/>
                  <a:pt x="141" y="15"/>
                </a:cubicBezTo>
                <a:cubicBezTo>
                  <a:pt x="74" y="20"/>
                  <a:pt x="20" y="74"/>
                  <a:pt x="15" y="141"/>
                </a:cubicBezTo>
                <a:cubicBezTo>
                  <a:pt x="0" y="141"/>
                  <a:pt x="0" y="141"/>
                  <a:pt x="0" y="141"/>
                </a:cubicBezTo>
                <a:cubicBezTo>
                  <a:pt x="0" y="159"/>
                  <a:pt x="0" y="159"/>
                  <a:pt x="0" y="159"/>
                </a:cubicBezTo>
                <a:cubicBezTo>
                  <a:pt x="15" y="159"/>
                  <a:pt x="15" y="159"/>
                  <a:pt x="15" y="159"/>
                </a:cubicBezTo>
                <a:cubicBezTo>
                  <a:pt x="20" y="226"/>
                  <a:pt x="74" y="280"/>
                  <a:pt x="141" y="285"/>
                </a:cubicBezTo>
                <a:cubicBezTo>
                  <a:pt x="141" y="300"/>
                  <a:pt x="141" y="300"/>
                  <a:pt x="141" y="300"/>
                </a:cubicBezTo>
                <a:cubicBezTo>
                  <a:pt x="159" y="300"/>
                  <a:pt x="159" y="300"/>
                  <a:pt x="159" y="300"/>
                </a:cubicBezTo>
                <a:cubicBezTo>
                  <a:pt x="159" y="285"/>
                  <a:pt x="159" y="285"/>
                  <a:pt x="159" y="285"/>
                </a:cubicBezTo>
                <a:cubicBezTo>
                  <a:pt x="226" y="280"/>
                  <a:pt x="280" y="226"/>
                  <a:pt x="285" y="159"/>
                </a:cubicBezTo>
                <a:cubicBezTo>
                  <a:pt x="300" y="159"/>
                  <a:pt x="300" y="159"/>
                  <a:pt x="300" y="159"/>
                </a:cubicBezTo>
                <a:lnTo>
                  <a:pt x="300" y="141"/>
                </a:lnTo>
                <a:close/>
                <a:moveTo>
                  <a:pt x="258" y="141"/>
                </a:moveTo>
                <a:cubicBezTo>
                  <a:pt x="230" y="141"/>
                  <a:pt x="230" y="141"/>
                  <a:pt x="230" y="141"/>
                </a:cubicBezTo>
                <a:cubicBezTo>
                  <a:pt x="226" y="103"/>
                  <a:pt x="197" y="74"/>
                  <a:pt x="159" y="70"/>
                </a:cubicBezTo>
                <a:cubicBezTo>
                  <a:pt x="159" y="42"/>
                  <a:pt x="159" y="42"/>
                  <a:pt x="159" y="42"/>
                </a:cubicBezTo>
                <a:cubicBezTo>
                  <a:pt x="211" y="47"/>
                  <a:pt x="253" y="89"/>
                  <a:pt x="258" y="141"/>
                </a:cubicBezTo>
                <a:close/>
                <a:moveTo>
                  <a:pt x="141" y="125"/>
                </a:moveTo>
                <a:cubicBezTo>
                  <a:pt x="133" y="127"/>
                  <a:pt x="127" y="133"/>
                  <a:pt x="125" y="141"/>
                </a:cubicBezTo>
                <a:cubicBezTo>
                  <a:pt x="97" y="141"/>
                  <a:pt x="97" y="141"/>
                  <a:pt x="97" y="141"/>
                </a:cubicBezTo>
                <a:cubicBezTo>
                  <a:pt x="101" y="118"/>
                  <a:pt x="118" y="101"/>
                  <a:pt x="141" y="97"/>
                </a:cubicBezTo>
                <a:lnTo>
                  <a:pt x="141" y="125"/>
                </a:lnTo>
                <a:close/>
                <a:moveTo>
                  <a:pt x="125" y="159"/>
                </a:moveTo>
                <a:cubicBezTo>
                  <a:pt x="127" y="167"/>
                  <a:pt x="133" y="173"/>
                  <a:pt x="141" y="175"/>
                </a:cubicBezTo>
                <a:cubicBezTo>
                  <a:pt x="141" y="203"/>
                  <a:pt x="141" y="203"/>
                  <a:pt x="141" y="203"/>
                </a:cubicBezTo>
                <a:cubicBezTo>
                  <a:pt x="118" y="199"/>
                  <a:pt x="101" y="182"/>
                  <a:pt x="97" y="159"/>
                </a:cubicBezTo>
                <a:lnTo>
                  <a:pt x="125" y="159"/>
                </a:lnTo>
                <a:close/>
                <a:moveTo>
                  <a:pt x="159" y="175"/>
                </a:moveTo>
                <a:cubicBezTo>
                  <a:pt x="167" y="173"/>
                  <a:pt x="173" y="167"/>
                  <a:pt x="175" y="159"/>
                </a:cubicBezTo>
                <a:cubicBezTo>
                  <a:pt x="203" y="159"/>
                  <a:pt x="203" y="159"/>
                  <a:pt x="203" y="159"/>
                </a:cubicBezTo>
                <a:cubicBezTo>
                  <a:pt x="199" y="182"/>
                  <a:pt x="182" y="199"/>
                  <a:pt x="159" y="203"/>
                </a:cubicBezTo>
                <a:lnTo>
                  <a:pt x="159" y="175"/>
                </a:lnTo>
                <a:close/>
                <a:moveTo>
                  <a:pt x="175" y="141"/>
                </a:moveTo>
                <a:cubicBezTo>
                  <a:pt x="173" y="133"/>
                  <a:pt x="167" y="127"/>
                  <a:pt x="159" y="125"/>
                </a:cubicBezTo>
                <a:cubicBezTo>
                  <a:pt x="159" y="97"/>
                  <a:pt x="159" y="97"/>
                  <a:pt x="159" y="97"/>
                </a:cubicBezTo>
                <a:cubicBezTo>
                  <a:pt x="182" y="101"/>
                  <a:pt x="199" y="118"/>
                  <a:pt x="203" y="141"/>
                </a:cubicBezTo>
                <a:lnTo>
                  <a:pt x="175" y="141"/>
                </a:lnTo>
                <a:close/>
                <a:moveTo>
                  <a:pt x="141" y="42"/>
                </a:moveTo>
                <a:cubicBezTo>
                  <a:pt x="141" y="70"/>
                  <a:pt x="141" y="70"/>
                  <a:pt x="141" y="70"/>
                </a:cubicBezTo>
                <a:cubicBezTo>
                  <a:pt x="103" y="74"/>
                  <a:pt x="74" y="103"/>
                  <a:pt x="70" y="141"/>
                </a:cubicBezTo>
                <a:cubicBezTo>
                  <a:pt x="42" y="141"/>
                  <a:pt x="42" y="141"/>
                  <a:pt x="42" y="141"/>
                </a:cubicBezTo>
                <a:cubicBezTo>
                  <a:pt x="47" y="89"/>
                  <a:pt x="89" y="47"/>
                  <a:pt x="141" y="42"/>
                </a:cubicBezTo>
                <a:close/>
                <a:moveTo>
                  <a:pt x="42" y="159"/>
                </a:moveTo>
                <a:cubicBezTo>
                  <a:pt x="70" y="159"/>
                  <a:pt x="70" y="159"/>
                  <a:pt x="70" y="159"/>
                </a:cubicBezTo>
                <a:cubicBezTo>
                  <a:pt x="74" y="197"/>
                  <a:pt x="103" y="226"/>
                  <a:pt x="141" y="230"/>
                </a:cubicBezTo>
                <a:cubicBezTo>
                  <a:pt x="141" y="258"/>
                  <a:pt x="141" y="258"/>
                  <a:pt x="141" y="258"/>
                </a:cubicBezTo>
                <a:cubicBezTo>
                  <a:pt x="89" y="253"/>
                  <a:pt x="47" y="211"/>
                  <a:pt x="42" y="159"/>
                </a:cubicBezTo>
                <a:close/>
                <a:moveTo>
                  <a:pt x="159" y="258"/>
                </a:moveTo>
                <a:cubicBezTo>
                  <a:pt x="159" y="230"/>
                  <a:pt x="159" y="230"/>
                  <a:pt x="159" y="230"/>
                </a:cubicBezTo>
                <a:cubicBezTo>
                  <a:pt x="197" y="226"/>
                  <a:pt x="226" y="197"/>
                  <a:pt x="230" y="159"/>
                </a:cubicBezTo>
                <a:cubicBezTo>
                  <a:pt x="258" y="159"/>
                  <a:pt x="258" y="159"/>
                  <a:pt x="258" y="159"/>
                </a:cubicBezTo>
                <a:cubicBezTo>
                  <a:pt x="253" y="211"/>
                  <a:pt x="211" y="253"/>
                  <a:pt x="159" y="258"/>
                </a:cubicBezTo>
                <a:close/>
              </a:path>
            </a:pathLst>
          </a:custGeom>
          <a:solidFill>
            <a:srgbClr val="EB6100"/>
          </a:solidFill>
          <a:ln>
            <a:noFill/>
          </a:ln>
          <a:extLst/>
        </p:spPr>
        <p:txBody>
          <a:bodyPr vert="horz" wrap="square" lIns="82305" tIns="41153" rIns="82305" bIns="41153" numCol="1" anchor="t" anchorCtr="0" compatLnSpc="1">
            <a:prstTxWarp prst="textNoShape">
              <a:avLst/>
            </a:prstTxWarp>
          </a:bodyPr>
          <a:lstStyle/>
          <a:p>
            <a:endParaRPr lang="en-US" sz="1600"/>
          </a:p>
        </p:txBody>
      </p:sp>
      <p:sp>
        <p:nvSpPr>
          <p:cNvPr id="196" name="Freeform 21"/>
          <p:cNvSpPr>
            <a:spLocks noEditPoints="1"/>
          </p:cNvSpPr>
          <p:nvPr/>
        </p:nvSpPr>
        <p:spPr bwMode="black">
          <a:xfrm>
            <a:off x="4083548" y="1443379"/>
            <a:ext cx="870032" cy="869805"/>
          </a:xfrm>
          <a:custGeom>
            <a:avLst/>
            <a:gdLst>
              <a:gd name="T0" fmla="*/ 75 w 300"/>
              <a:gd name="T1" fmla="*/ 60 h 300"/>
              <a:gd name="T2" fmla="*/ 37 w 300"/>
              <a:gd name="T3" fmla="*/ 52 h 300"/>
              <a:gd name="T4" fmla="*/ 0 w 300"/>
              <a:gd name="T5" fmla="*/ 60 h 300"/>
              <a:gd name="T6" fmla="*/ 0 w 300"/>
              <a:gd name="T7" fmla="*/ 15 h 300"/>
              <a:gd name="T8" fmla="*/ 37 w 300"/>
              <a:gd name="T9" fmla="*/ 22 h 300"/>
              <a:gd name="T10" fmla="*/ 75 w 300"/>
              <a:gd name="T11" fmla="*/ 15 h 300"/>
              <a:gd name="T12" fmla="*/ 300 w 300"/>
              <a:gd name="T13" fmla="*/ 15 h 300"/>
              <a:gd name="T14" fmla="*/ 262 w 300"/>
              <a:gd name="T15" fmla="*/ 22 h 300"/>
              <a:gd name="T16" fmla="*/ 225 w 300"/>
              <a:gd name="T17" fmla="*/ 15 h 300"/>
              <a:gd name="T18" fmla="*/ 225 w 300"/>
              <a:gd name="T19" fmla="*/ 60 h 300"/>
              <a:gd name="T20" fmla="*/ 262 w 300"/>
              <a:gd name="T21" fmla="*/ 52 h 300"/>
              <a:gd name="T22" fmla="*/ 300 w 300"/>
              <a:gd name="T23" fmla="*/ 60 h 300"/>
              <a:gd name="T24" fmla="*/ 300 w 300"/>
              <a:gd name="T25" fmla="*/ 15 h 300"/>
              <a:gd name="T26" fmla="*/ 173 w 300"/>
              <a:gd name="T27" fmla="*/ 0 h 300"/>
              <a:gd name="T28" fmla="*/ 128 w 300"/>
              <a:gd name="T29" fmla="*/ 0 h 300"/>
              <a:gd name="T30" fmla="*/ 135 w 300"/>
              <a:gd name="T31" fmla="*/ 37 h 300"/>
              <a:gd name="T32" fmla="*/ 128 w 300"/>
              <a:gd name="T33" fmla="*/ 75 h 300"/>
              <a:gd name="T34" fmla="*/ 173 w 300"/>
              <a:gd name="T35" fmla="*/ 75 h 300"/>
              <a:gd name="T36" fmla="*/ 165 w 300"/>
              <a:gd name="T37" fmla="*/ 37 h 300"/>
              <a:gd name="T38" fmla="*/ 38 w 300"/>
              <a:gd name="T39" fmla="*/ 225 h 300"/>
              <a:gd name="T40" fmla="*/ 38 w 300"/>
              <a:gd name="T41" fmla="*/ 300 h 300"/>
              <a:gd name="T42" fmla="*/ 38 w 300"/>
              <a:gd name="T43" fmla="*/ 225 h 300"/>
              <a:gd name="T44" fmla="*/ 38 w 300"/>
              <a:gd name="T45" fmla="*/ 277 h 300"/>
              <a:gd name="T46" fmla="*/ 38 w 300"/>
              <a:gd name="T47" fmla="*/ 247 h 300"/>
              <a:gd name="T48" fmla="*/ 150 w 300"/>
              <a:gd name="T49" fmla="*/ 225 h 300"/>
              <a:gd name="T50" fmla="*/ 150 w 300"/>
              <a:gd name="T51" fmla="*/ 300 h 300"/>
              <a:gd name="T52" fmla="*/ 150 w 300"/>
              <a:gd name="T53" fmla="*/ 225 h 300"/>
              <a:gd name="T54" fmla="*/ 150 w 300"/>
              <a:gd name="T55" fmla="*/ 277 h 300"/>
              <a:gd name="T56" fmla="*/ 150 w 300"/>
              <a:gd name="T57" fmla="*/ 247 h 300"/>
              <a:gd name="T58" fmla="*/ 263 w 300"/>
              <a:gd name="T59" fmla="*/ 225 h 300"/>
              <a:gd name="T60" fmla="*/ 263 w 300"/>
              <a:gd name="T61" fmla="*/ 300 h 300"/>
              <a:gd name="T62" fmla="*/ 263 w 300"/>
              <a:gd name="T63" fmla="*/ 225 h 300"/>
              <a:gd name="T64" fmla="*/ 263 w 300"/>
              <a:gd name="T65" fmla="*/ 277 h 300"/>
              <a:gd name="T66" fmla="*/ 263 w 300"/>
              <a:gd name="T67" fmla="*/ 247 h 300"/>
              <a:gd name="T68" fmla="*/ 162 w 300"/>
              <a:gd name="T69" fmla="*/ 162 h 300"/>
              <a:gd name="T70" fmla="*/ 257 w 300"/>
              <a:gd name="T71" fmla="*/ 174 h 300"/>
              <a:gd name="T72" fmla="*/ 269 w 300"/>
              <a:gd name="T73" fmla="*/ 207 h 300"/>
              <a:gd name="T74" fmla="*/ 162 w 300"/>
              <a:gd name="T75" fmla="*/ 162 h 300"/>
              <a:gd name="T76" fmla="*/ 60 w 300"/>
              <a:gd name="T77" fmla="*/ 166 h 300"/>
              <a:gd name="T78" fmla="*/ 138 w 300"/>
              <a:gd name="T79" fmla="*/ 174 h 300"/>
              <a:gd name="T80" fmla="*/ 65 w 300"/>
              <a:gd name="T81" fmla="*/ 162 h 300"/>
              <a:gd name="T82" fmla="*/ 9 w 300"/>
              <a:gd name="T83" fmla="*/ 105 h 300"/>
              <a:gd name="T84" fmla="*/ 32 w 300"/>
              <a:gd name="T85" fmla="*/ 167 h 300"/>
              <a:gd name="T86" fmla="*/ 44 w 300"/>
              <a:gd name="T87" fmla="*/ 148 h 300"/>
              <a:gd name="T88" fmla="*/ 66 w 300"/>
              <a:gd name="T89" fmla="*/ 105 h 300"/>
              <a:gd name="T90" fmla="*/ 215 w 300"/>
              <a:gd name="T91" fmla="*/ 85 h 300"/>
              <a:gd name="T92" fmla="*/ 231 w 300"/>
              <a:gd name="T93" fmla="*/ 101 h 300"/>
              <a:gd name="T94" fmla="*/ 162 w 300"/>
              <a:gd name="T95" fmla="*/ 149 h 300"/>
              <a:gd name="T96" fmla="*/ 255 w 300"/>
              <a:gd name="T97" fmla="*/ 125 h 300"/>
              <a:gd name="T98" fmla="*/ 215 w 300"/>
              <a:gd name="T99" fmla="*/ 85 h 300"/>
              <a:gd name="T100" fmla="*/ 47 w 300"/>
              <a:gd name="T101" fmla="*/ 153 h 300"/>
              <a:gd name="T102" fmla="*/ 35 w 300"/>
              <a:gd name="T103" fmla="*/ 174 h 300"/>
              <a:gd name="T104" fmla="*/ 44 w 300"/>
              <a:gd name="T105" fmla="*/ 207 h 300"/>
              <a:gd name="T106" fmla="*/ 55 w 300"/>
              <a:gd name="T107" fmla="*/ 162 h 300"/>
              <a:gd name="T108" fmla="*/ 110 w 300"/>
              <a:gd name="T109" fmla="*/ 151 h 300"/>
              <a:gd name="T110" fmla="*/ 138 w 300"/>
              <a:gd name="T111" fmla="*/ 139 h 300"/>
              <a:gd name="T112" fmla="*/ 179 w 300"/>
              <a:gd name="T113" fmla="*/ 105 h 300"/>
              <a:gd name="T114" fmla="*/ 122 w 300"/>
              <a:gd name="T115" fmla="*/ 105 h 300"/>
              <a:gd name="T116" fmla="*/ 144 w 300"/>
              <a:gd name="T117" fmla="*/ 207 h 300"/>
              <a:gd name="T118" fmla="*/ 156 w 300"/>
              <a:gd name="T119" fmla="*/ 105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00" h="300">
                <a:moveTo>
                  <a:pt x="52" y="37"/>
                </a:moveTo>
                <a:cubicBezTo>
                  <a:pt x="75" y="60"/>
                  <a:pt x="75" y="60"/>
                  <a:pt x="75" y="60"/>
                </a:cubicBezTo>
                <a:cubicBezTo>
                  <a:pt x="60" y="75"/>
                  <a:pt x="60" y="75"/>
                  <a:pt x="60" y="75"/>
                </a:cubicBezTo>
                <a:cubicBezTo>
                  <a:pt x="37" y="52"/>
                  <a:pt x="37" y="52"/>
                  <a:pt x="37" y="52"/>
                </a:cubicBezTo>
                <a:cubicBezTo>
                  <a:pt x="15" y="75"/>
                  <a:pt x="15" y="75"/>
                  <a:pt x="15" y="75"/>
                </a:cubicBezTo>
                <a:cubicBezTo>
                  <a:pt x="0" y="60"/>
                  <a:pt x="0" y="60"/>
                  <a:pt x="0" y="60"/>
                </a:cubicBezTo>
                <a:cubicBezTo>
                  <a:pt x="23" y="37"/>
                  <a:pt x="23" y="37"/>
                  <a:pt x="23" y="37"/>
                </a:cubicBezTo>
                <a:cubicBezTo>
                  <a:pt x="0" y="15"/>
                  <a:pt x="0" y="15"/>
                  <a:pt x="0" y="15"/>
                </a:cubicBezTo>
                <a:cubicBezTo>
                  <a:pt x="15" y="0"/>
                  <a:pt x="15" y="0"/>
                  <a:pt x="15" y="0"/>
                </a:cubicBezTo>
                <a:cubicBezTo>
                  <a:pt x="37" y="22"/>
                  <a:pt x="37" y="22"/>
                  <a:pt x="37" y="22"/>
                </a:cubicBezTo>
                <a:cubicBezTo>
                  <a:pt x="60" y="0"/>
                  <a:pt x="60" y="0"/>
                  <a:pt x="60" y="0"/>
                </a:cubicBezTo>
                <a:cubicBezTo>
                  <a:pt x="75" y="15"/>
                  <a:pt x="75" y="15"/>
                  <a:pt x="75" y="15"/>
                </a:cubicBezTo>
                <a:lnTo>
                  <a:pt x="52" y="37"/>
                </a:lnTo>
                <a:close/>
                <a:moveTo>
                  <a:pt x="300" y="15"/>
                </a:moveTo>
                <a:cubicBezTo>
                  <a:pt x="285" y="0"/>
                  <a:pt x="285" y="0"/>
                  <a:pt x="285" y="0"/>
                </a:cubicBezTo>
                <a:cubicBezTo>
                  <a:pt x="262" y="22"/>
                  <a:pt x="262" y="22"/>
                  <a:pt x="262" y="22"/>
                </a:cubicBezTo>
                <a:cubicBezTo>
                  <a:pt x="240" y="0"/>
                  <a:pt x="240" y="0"/>
                  <a:pt x="240" y="0"/>
                </a:cubicBezTo>
                <a:cubicBezTo>
                  <a:pt x="225" y="15"/>
                  <a:pt x="225" y="15"/>
                  <a:pt x="225" y="15"/>
                </a:cubicBezTo>
                <a:cubicBezTo>
                  <a:pt x="248" y="37"/>
                  <a:pt x="248" y="37"/>
                  <a:pt x="248" y="37"/>
                </a:cubicBezTo>
                <a:cubicBezTo>
                  <a:pt x="225" y="60"/>
                  <a:pt x="225" y="60"/>
                  <a:pt x="225" y="60"/>
                </a:cubicBezTo>
                <a:cubicBezTo>
                  <a:pt x="240" y="75"/>
                  <a:pt x="240" y="75"/>
                  <a:pt x="240" y="75"/>
                </a:cubicBezTo>
                <a:cubicBezTo>
                  <a:pt x="262" y="52"/>
                  <a:pt x="262" y="52"/>
                  <a:pt x="262" y="52"/>
                </a:cubicBezTo>
                <a:cubicBezTo>
                  <a:pt x="285" y="75"/>
                  <a:pt x="285" y="75"/>
                  <a:pt x="285" y="75"/>
                </a:cubicBezTo>
                <a:cubicBezTo>
                  <a:pt x="300" y="60"/>
                  <a:pt x="300" y="60"/>
                  <a:pt x="300" y="60"/>
                </a:cubicBezTo>
                <a:cubicBezTo>
                  <a:pt x="277" y="37"/>
                  <a:pt x="277" y="37"/>
                  <a:pt x="277" y="37"/>
                </a:cubicBezTo>
                <a:lnTo>
                  <a:pt x="300" y="15"/>
                </a:lnTo>
                <a:close/>
                <a:moveTo>
                  <a:pt x="188" y="15"/>
                </a:moveTo>
                <a:cubicBezTo>
                  <a:pt x="173" y="0"/>
                  <a:pt x="173" y="0"/>
                  <a:pt x="173" y="0"/>
                </a:cubicBezTo>
                <a:cubicBezTo>
                  <a:pt x="150" y="22"/>
                  <a:pt x="150" y="22"/>
                  <a:pt x="150" y="22"/>
                </a:cubicBezTo>
                <a:cubicBezTo>
                  <a:pt x="128" y="0"/>
                  <a:pt x="128" y="0"/>
                  <a:pt x="128" y="0"/>
                </a:cubicBezTo>
                <a:cubicBezTo>
                  <a:pt x="113" y="15"/>
                  <a:pt x="113" y="15"/>
                  <a:pt x="113" y="15"/>
                </a:cubicBezTo>
                <a:cubicBezTo>
                  <a:pt x="135" y="37"/>
                  <a:pt x="135" y="37"/>
                  <a:pt x="135" y="37"/>
                </a:cubicBezTo>
                <a:cubicBezTo>
                  <a:pt x="113" y="60"/>
                  <a:pt x="113" y="60"/>
                  <a:pt x="113" y="60"/>
                </a:cubicBezTo>
                <a:cubicBezTo>
                  <a:pt x="128" y="75"/>
                  <a:pt x="128" y="75"/>
                  <a:pt x="128" y="75"/>
                </a:cubicBezTo>
                <a:cubicBezTo>
                  <a:pt x="150" y="52"/>
                  <a:pt x="150" y="52"/>
                  <a:pt x="150" y="52"/>
                </a:cubicBezTo>
                <a:cubicBezTo>
                  <a:pt x="173" y="75"/>
                  <a:pt x="173" y="75"/>
                  <a:pt x="173" y="75"/>
                </a:cubicBezTo>
                <a:cubicBezTo>
                  <a:pt x="188" y="60"/>
                  <a:pt x="188" y="60"/>
                  <a:pt x="188" y="60"/>
                </a:cubicBezTo>
                <a:cubicBezTo>
                  <a:pt x="165" y="37"/>
                  <a:pt x="165" y="37"/>
                  <a:pt x="165" y="37"/>
                </a:cubicBezTo>
                <a:lnTo>
                  <a:pt x="188" y="15"/>
                </a:lnTo>
                <a:close/>
                <a:moveTo>
                  <a:pt x="38" y="225"/>
                </a:moveTo>
                <a:cubicBezTo>
                  <a:pt x="17" y="225"/>
                  <a:pt x="0" y="242"/>
                  <a:pt x="0" y="262"/>
                </a:cubicBezTo>
                <a:cubicBezTo>
                  <a:pt x="0" y="283"/>
                  <a:pt x="17" y="300"/>
                  <a:pt x="38" y="300"/>
                </a:cubicBezTo>
                <a:cubicBezTo>
                  <a:pt x="58" y="300"/>
                  <a:pt x="75" y="283"/>
                  <a:pt x="75" y="262"/>
                </a:cubicBezTo>
                <a:cubicBezTo>
                  <a:pt x="75" y="242"/>
                  <a:pt x="58" y="225"/>
                  <a:pt x="38" y="225"/>
                </a:cubicBezTo>
                <a:close/>
                <a:moveTo>
                  <a:pt x="53" y="262"/>
                </a:moveTo>
                <a:cubicBezTo>
                  <a:pt x="53" y="271"/>
                  <a:pt x="46" y="277"/>
                  <a:pt x="38" y="277"/>
                </a:cubicBezTo>
                <a:cubicBezTo>
                  <a:pt x="29" y="277"/>
                  <a:pt x="23" y="271"/>
                  <a:pt x="23" y="262"/>
                </a:cubicBezTo>
                <a:cubicBezTo>
                  <a:pt x="23" y="254"/>
                  <a:pt x="29" y="247"/>
                  <a:pt x="38" y="247"/>
                </a:cubicBezTo>
                <a:cubicBezTo>
                  <a:pt x="46" y="247"/>
                  <a:pt x="53" y="254"/>
                  <a:pt x="53" y="262"/>
                </a:cubicBezTo>
                <a:close/>
                <a:moveTo>
                  <a:pt x="150" y="225"/>
                </a:moveTo>
                <a:cubicBezTo>
                  <a:pt x="129" y="225"/>
                  <a:pt x="113" y="242"/>
                  <a:pt x="113" y="262"/>
                </a:cubicBezTo>
                <a:cubicBezTo>
                  <a:pt x="113" y="283"/>
                  <a:pt x="129" y="300"/>
                  <a:pt x="150" y="300"/>
                </a:cubicBezTo>
                <a:cubicBezTo>
                  <a:pt x="171" y="300"/>
                  <a:pt x="188" y="283"/>
                  <a:pt x="188" y="262"/>
                </a:cubicBezTo>
                <a:cubicBezTo>
                  <a:pt x="188" y="242"/>
                  <a:pt x="171" y="225"/>
                  <a:pt x="150" y="225"/>
                </a:cubicBezTo>
                <a:close/>
                <a:moveTo>
                  <a:pt x="165" y="262"/>
                </a:moveTo>
                <a:cubicBezTo>
                  <a:pt x="165" y="271"/>
                  <a:pt x="158" y="277"/>
                  <a:pt x="150" y="277"/>
                </a:cubicBezTo>
                <a:cubicBezTo>
                  <a:pt x="142" y="277"/>
                  <a:pt x="135" y="271"/>
                  <a:pt x="135" y="262"/>
                </a:cubicBezTo>
                <a:cubicBezTo>
                  <a:pt x="135" y="254"/>
                  <a:pt x="142" y="247"/>
                  <a:pt x="150" y="247"/>
                </a:cubicBezTo>
                <a:cubicBezTo>
                  <a:pt x="158" y="247"/>
                  <a:pt x="165" y="254"/>
                  <a:pt x="165" y="262"/>
                </a:cubicBezTo>
                <a:close/>
                <a:moveTo>
                  <a:pt x="263" y="225"/>
                </a:moveTo>
                <a:cubicBezTo>
                  <a:pt x="242" y="225"/>
                  <a:pt x="225" y="242"/>
                  <a:pt x="225" y="262"/>
                </a:cubicBezTo>
                <a:cubicBezTo>
                  <a:pt x="225" y="283"/>
                  <a:pt x="242" y="300"/>
                  <a:pt x="263" y="300"/>
                </a:cubicBezTo>
                <a:cubicBezTo>
                  <a:pt x="283" y="300"/>
                  <a:pt x="300" y="283"/>
                  <a:pt x="300" y="262"/>
                </a:cubicBezTo>
                <a:cubicBezTo>
                  <a:pt x="300" y="242"/>
                  <a:pt x="283" y="225"/>
                  <a:pt x="263" y="225"/>
                </a:cubicBezTo>
                <a:close/>
                <a:moveTo>
                  <a:pt x="278" y="262"/>
                </a:moveTo>
                <a:cubicBezTo>
                  <a:pt x="278" y="271"/>
                  <a:pt x="271" y="277"/>
                  <a:pt x="263" y="277"/>
                </a:cubicBezTo>
                <a:cubicBezTo>
                  <a:pt x="254" y="277"/>
                  <a:pt x="248" y="271"/>
                  <a:pt x="248" y="262"/>
                </a:cubicBezTo>
                <a:cubicBezTo>
                  <a:pt x="248" y="254"/>
                  <a:pt x="254" y="247"/>
                  <a:pt x="263" y="247"/>
                </a:cubicBezTo>
                <a:cubicBezTo>
                  <a:pt x="271" y="247"/>
                  <a:pt x="278" y="254"/>
                  <a:pt x="278" y="262"/>
                </a:cubicBezTo>
                <a:close/>
                <a:moveTo>
                  <a:pt x="162" y="162"/>
                </a:moveTo>
                <a:cubicBezTo>
                  <a:pt x="162" y="174"/>
                  <a:pt x="162" y="174"/>
                  <a:pt x="162" y="174"/>
                </a:cubicBezTo>
                <a:cubicBezTo>
                  <a:pt x="257" y="174"/>
                  <a:pt x="257" y="174"/>
                  <a:pt x="257" y="174"/>
                </a:cubicBezTo>
                <a:cubicBezTo>
                  <a:pt x="257" y="207"/>
                  <a:pt x="257" y="207"/>
                  <a:pt x="257" y="207"/>
                </a:cubicBezTo>
                <a:cubicBezTo>
                  <a:pt x="269" y="207"/>
                  <a:pt x="269" y="207"/>
                  <a:pt x="269" y="207"/>
                </a:cubicBezTo>
                <a:cubicBezTo>
                  <a:pt x="269" y="162"/>
                  <a:pt x="269" y="162"/>
                  <a:pt x="269" y="162"/>
                </a:cubicBezTo>
                <a:lnTo>
                  <a:pt x="162" y="162"/>
                </a:lnTo>
                <a:close/>
                <a:moveTo>
                  <a:pt x="65" y="162"/>
                </a:moveTo>
                <a:cubicBezTo>
                  <a:pt x="63" y="163"/>
                  <a:pt x="62" y="164"/>
                  <a:pt x="60" y="166"/>
                </a:cubicBezTo>
                <a:cubicBezTo>
                  <a:pt x="58" y="168"/>
                  <a:pt x="56" y="171"/>
                  <a:pt x="55" y="174"/>
                </a:cubicBezTo>
                <a:cubicBezTo>
                  <a:pt x="138" y="174"/>
                  <a:pt x="138" y="174"/>
                  <a:pt x="138" y="174"/>
                </a:cubicBezTo>
                <a:cubicBezTo>
                  <a:pt x="138" y="162"/>
                  <a:pt x="138" y="162"/>
                  <a:pt x="138" y="162"/>
                </a:cubicBezTo>
                <a:lnTo>
                  <a:pt x="65" y="162"/>
                </a:lnTo>
                <a:close/>
                <a:moveTo>
                  <a:pt x="38" y="76"/>
                </a:moveTo>
                <a:cubicBezTo>
                  <a:pt x="9" y="105"/>
                  <a:pt x="9" y="105"/>
                  <a:pt x="9" y="105"/>
                </a:cubicBezTo>
                <a:cubicBezTo>
                  <a:pt x="32" y="105"/>
                  <a:pt x="32" y="105"/>
                  <a:pt x="32" y="105"/>
                </a:cubicBezTo>
                <a:cubicBezTo>
                  <a:pt x="32" y="167"/>
                  <a:pt x="32" y="167"/>
                  <a:pt x="32" y="167"/>
                </a:cubicBezTo>
                <a:cubicBezTo>
                  <a:pt x="34" y="160"/>
                  <a:pt x="38" y="154"/>
                  <a:pt x="43" y="149"/>
                </a:cubicBezTo>
                <a:cubicBezTo>
                  <a:pt x="43" y="149"/>
                  <a:pt x="43" y="148"/>
                  <a:pt x="44" y="148"/>
                </a:cubicBezTo>
                <a:cubicBezTo>
                  <a:pt x="44" y="105"/>
                  <a:pt x="44" y="105"/>
                  <a:pt x="44" y="105"/>
                </a:cubicBezTo>
                <a:cubicBezTo>
                  <a:pt x="66" y="105"/>
                  <a:pt x="66" y="105"/>
                  <a:pt x="66" y="105"/>
                </a:cubicBezTo>
                <a:lnTo>
                  <a:pt x="38" y="76"/>
                </a:lnTo>
                <a:close/>
                <a:moveTo>
                  <a:pt x="215" y="85"/>
                </a:moveTo>
                <a:cubicBezTo>
                  <a:pt x="235" y="105"/>
                  <a:pt x="235" y="105"/>
                  <a:pt x="235" y="105"/>
                </a:cubicBezTo>
                <a:cubicBezTo>
                  <a:pt x="231" y="101"/>
                  <a:pt x="231" y="101"/>
                  <a:pt x="231" y="101"/>
                </a:cubicBezTo>
                <a:cubicBezTo>
                  <a:pt x="208" y="123"/>
                  <a:pt x="185" y="133"/>
                  <a:pt x="162" y="137"/>
                </a:cubicBezTo>
                <a:cubicBezTo>
                  <a:pt x="162" y="149"/>
                  <a:pt x="162" y="149"/>
                  <a:pt x="162" y="149"/>
                </a:cubicBezTo>
                <a:cubicBezTo>
                  <a:pt x="187" y="145"/>
                  <a:pt x="214" y="135"/>
                  <a:pt x="239" y="109"/>
                </a:cubicBezTo>
                <a:cubicBezTo>
                  <a:pt x="255" y="125"/>
                  <a:pt x="255" y="125"/>
                  <a:pt x="255" y="125"/>
                </a:cubicBezTo>
                <a:cubicBezTo>
                  <a:pt x="255" y="85"/>
                  <a:pt x="255" y="85"/>
                  <a:pt x="255" y="85"/>
                </a:cubicBezTo>
                <a:lnTo>
                  <a:pt x="215" y="85"/>
                </a:lnTo>
                <a:close/>
                <a:moveTo>
                  <a:pt x="111" y="139"/>
                </a:moveTo>
                <a:cubicBezTo>
                  <a:pt x="85" y="139"/>
                  <a:pt x="62" y="138"/>
                  <a:pt x="47" y="153"/>
                </a:cubicBezTo>
                <a:cubicBezTo>
                  <a:pt x="46" y="154"/>
                  <a:pt x="45" y="156"/>
                  <a:pt x="44" y="157"/>
                </a:cubicBezTo>
                <a:cubicBezTo>
                  <a:pt x="40" y="162"/>
                  <a:pt x="37" y="167"/>
                  <a:pt x="35" y="174"/>
                </a:cubicBezTo>
                <a:cubicBezTo>
                  <a:pt x="33" y="183"/>
                  <a:pt x="32" y="194"/>
                  <a:pt x="32" y="207"/>
                </a:cubicBezTo>
                <a:cubicBezTo>
                  <a:pt x="44" y="207"/>
                  <a:pt x="44" y="207"/>
                  <a:pt x="44" y="207"/>
                </a:cubicBezTo>
                <a:cubicBezTo>
                  <a:pt x="44" y="193"/>
                  <a:pt x="45" y="182"/>
                  <a:pt x="48" y="174"/>
                </a:cubicBezTo>
                <a:cubicBezTo>
                  <a:pt x="50" y="169"/>
                  <a:pt x="52" y="165"/>
                  <a:pt x="55" y="162"/>
                </a:cubicBezTo>
                <a:cubicBezTo>
                  <a:pt x="56" y="162"/>
                  <a:pt x="56" y="162"/>
                  <a:pt x="56" y="161"/>
                </a:cubicBezTo>
                <a:cubicBezTo>
                  <a:pt x="67" y="150"/>
                  <a:pt x="86" y="151"/>
                  <a:pt x="110" y="151"/>
                </a:cubicBezTo>
                <a:cubicBezTo>
                  <a:pt x="119" y="151"/>
                  <a:pt x="128" y="152"/>
                  <a:pt x="138" y="151"/>
                </a:cubicBezTo>
                <a:cubicBezTo>
                  <a:pt x="138" y="139"/>
                  <a:pt x="138" y="139"/>
                  <a:pt x="138" y="139"/>
                </a:cubicBezTo>
                <a:cubicBezTo>
                  <a:pt x="128" y="140"/>
                  <a:pt x="119" y="139"/>
                  <a:pt x="111" y="139"/>
                </a:cubicBezTo>
                <a:close/>
                <a:moveTo>
                  <a:pt x="179" y="105"/>
                </a:moveTo>
                <a:cubicBezTo>
                  <a:pt x="150" y="76"/>
                  <a:pt x="150" y="76"/>
                  <a:pt x="150" y="76"/>
                </a:cubicBezTo>
                <a:cubicBezTo>
                  <a:pt x="122" y="105"/>
                  <a:pt x="122" y="105"/>
                  <a:pt x="122" y="105"/>
                </a:cubicBezTo>
                <a:cubicBezTo>
                  <a:pt x="144" y="105"/>
                  <a:pt x="144" y="105"/>
                  <a:pt x="144" y="105"/>
                </a:cubicBezTo>
                <a:cubicBezTo>
                  <a:pt x="144" y="207"/>
                  <a:pt x="144" y="207"/>
                  <a:pt x="144" y="207"/>
                </a:cubicBezTo>
                <a:cubicBezTo>
                  <a:pt x="156" y="207"/>
                  <a:pt x="156" y="207"/>
                  <a:pt x="156" y="207"/>
                </a:cubicBezTo>
                <a:cubicBezTo>
                  <a:pt x="156" y="105"/>
                  <a:pt x="156" y="105"/>
                  <a:pt x="156" y="105"/>
                </a:cubicBezTo>
                <a:lnTo>
                  <a:pt x="179" y="105"/>
                </a:lnTo>
                <a:close/>
              </a:path>
            </a:pathLst>
          </a:custGeom>
          <a:solidFill>
            <a:srgbClr val="EB6100"/>
          </a:solidFill>
          <a:ln>
            <a:noFill/>
          </a:ln>
          <a:extLst/>
        </p:spPr>
        <p:txBody>
          <a:bodyPr vert="horz" wrap="square" lIns="82305" tIns="41153" rIns="82305" bIns="41153" numCol="1" anchor="t" anchorCtr="0" compatLnSpc="1">
            <a:prstTxWarp prst="textNoShape">
              <a:avLst/>
            </a:prstTxWarp>
          </a:bodyPr>
          <a:lstStyle/>
          <a:p>
            <a:endParaRPr lang="en-US" sz="1600"/>
          </a:p>
        </p:txBody>
      </p:sp>
      <p:sp>
        <p:nvSpPr>
          <p:cNvPr id="197" name="Freeform 20"/>
          <p:cNvSpPr>
            <a:spLocks noEditPoints="1"/>
          </p:cNvSpPr>
          <p:nvPr/>
        </p:nvSpPr>
        <p:spPr bwMode="black">
          <a:xfrm>
            <a:off x="5541377" y="1387422"/>
            <a:ext cx="1051290" cy="911475"/>
          </a:xfrm>
          <a:custGeom>
            <a:avLst/>
            <a:gdLst>
              <a:gd name="T0" fmla="*/ 243 w 708"/>
              <a:gd name="T1" fmla="*/ 484 h 614"/>
              <a:gd name="T2" fmla="*/ 243 w 708"/>
              <a:gd name="T3" fmla="*/ 614 h 614"/>
              <a:gd name="T4" fmla="*/ 0 w 708"/>
              <a:gd name="T5" fmla="*/ 614 h 614"/>
              <a:gd name="T6" fmla="*/ 104 w 708"/>
              <a:gd name="T7" fmla="*/ 437 h 614"/>
              <a:gd name="T8" fmla="*/ 174 w 708"/>
              <a:gd name="T9" fmla="*/ 437 h 614"/>
              <a:gd name="T10" fmla="*/ 134 w 708"/>
              <a:gd name="T11" fmla="*/ 484 h 614"/>
              <a:gd name="T12" fmla="*/ 243 w 708"/>
              <a:gd name="T13" fmla="*/ 484 h 614"/>
              <a:gd name="T14" fmla="*/ 574 w 708"/>
              <a:gd name="T15" fmla="*/ 484 h 614"/>
              <a:gd name="T16" fmla="*/ 465 w 708"/>
              <a:gd name="T17" fmla="*/ 484 h 614"/>
              <a:gd name="T18" fmla="*/ 465 w 708"/>
              <a:gd name="T19" fmla="*/ 614 h 614"/>
              <a:gd name="T20" fmla="*/ 465 w 708"/>
              <a:gd name="T21" fmla="*/ 614 h 614"/>
              <a:gd name="T22" fmla="*/ 708 w 708"/>
              <a:gd name="T23" fmla="*/ 614 h 614"/>
              <a:gd name="T24" fmla="*/ 604 w 708"/>
              <a:gd name="T25" fmla="*/ 437 h 614"/>
              <a:gd name="T26" fmla="*/ 533 w 708"/>
              <a:gd name="T27" fmla="*/ 437 h 614"/>
              <a:gd name="T28" fmla="*/ 574 w 708"/>
              <a:gd name="T29" fmla="*/ 484 h 614"/>
              <a:gd name="T30" fmla="*/ 354 w 708"/>
              <a:gd name="T31" fmla="*/ 229 h 614"/>
              <a:gd name="T32" fmla="*/ 507 w 708"/>
              <a:gd name="T33" fmla="*/ 408 h 614"/>
              <a:gd name="T34" fmla="*/ 590 w 708"/>
              <a:gd name="T35" fmla="*/ 408 h 614"/>
              <a:gd name="T36" fmla="*/ 486 w 708"/>
              <a:gd name="T37" fmla="*/ 229 h 614"/>
              <a:gd name="T38" fmla="*/ 222 w 708"/>
              <a:gd name="T39" fmla="*/ 229 h 614"/>
              <a:gd name="T40" fmla="*/ 118 w 708"/>
              <a:gd name="T41" fmla="*/ 408 h 614"/>
              <a:gd name="T42" fmla="*/ 200 w 708"/>
              <a:gd name="T43" fmla="*/ 408 h 614"/>
              <a:gd name="T44" fmla="*/ 354 w 708"/>
              <a:gd name="T45" fmla="*/ 229 h 614"/>
              <a:gd name="T46" fmla="*/ 354 w 708"/>
              <a:gd name="T47" fmla="*/ 0 h 614"/>
              <a:gd name="T48" fmla="*/ 238 w 708"/>
              <a:gd name="T49" fmla="*/ 200 h 614"/>
              <a:gd name="T50" fmla="*/ 470 w 708"/>
              <a:gd name="T51" fmla="*/ 200 h 614"/>
              <a:gd name="T52" fmla="*/ 354 w 708"/>
              <a:gd name="T53" fmla="*/ 0 h 614"/>
              <a:gd name="T54" fmla="*/ 354 w 708"/>
              <a:gd name="T55" fmla="*/ 274 h 614"/>
              <a:gd name="T56" fmla="*/ 196 w 708"/>
              <a:gd name="T57" fmla="*/ 463 h 614"/>
              <a:gd name="T58" fmla="*/ 278 w 708"/>
              <a:gd name="T59" fmla="*/ 463 h 614"/>
              <a:gd name="T60" fmla="*/ 278 w 708"/>
              <a:gd name="T61" fmla="*/ 614 h 614"/>
              <a:gd name="T62" fmla="*/ 430 w 708"/>
              <a:gd name="T63" fmla="*/ 614 h 614"/>
              <a:gd name="T64" fmla="*/ 430 w 708"/>
              <a:gd name="T65" fmla="*/ 463 h 614"/>
              <a:gd name="T66" fmla="*/ 515 w 708"/>
              <a:gd name="T67" fmla="*/ 463 h 614"/>
              <a:gd name="T68" fmla="*/ 354 w 708"/>
              <a:gd name="T69" fmla="*/ 274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708" h="614">
                <a:moveTo>
                  <a:pt x="243" y="484"/>
                </a:moveTo>
                <a:lnTo>
                  <a:pt x="243" y="614"/>
                </a:lnTo>
                <a:lnTo>
                  <a:pt x="0" y="614"/>
                </a:lnTo>
                <a:lnTo>
                  <a:pt x="104" y="437"/>
                </a:lnTo>
                <a:lnTo>
                  <a:pt x="174" y="437"/>
                </a:lnTo>
                <a:lnTo>
                  <a:pt x="134" y="484"/>
                </a:lnTo>
                <a:lnTo>
                  <a:pt x="243" y="484"/>
                </a:lnTo>
                <a:close/>
                <a:moveTo>
                  <a:pt x="574" y="484"/>
                </a:moveTo>
                <a:lnTo>
                  <a:pt x="465" y="484"/>
                </a:lnTo>
                <a:lnTo>
                  <a:pt x="465" y="614"/>
                </a:lnTo>
                <a:lnTo>
                  <a:pt x="465" y="614"/>
                </a:lnTo>
                <a:lnTo>
                  <a:pt x="708" y="614"/>
                </a:lnTo>
                <a:lnTo>
                  <a:pt x="604" y="437"/>
                </a:lnTo>
                <a:lnTo>
                  <a:pt x="533" y="437"/>
                </a:lnTo>
                <a:lnTo>
                  <a:pt x="574" y="484"/>
                </a:lnTo>
                <a:close/>
                <a:moveTo>
                  <a:pt x="354" y="229"/>
                </a:moveTo>
                <a:lnTo>
                  <a:pt x="507" y="408"/>
                </a:lnTo>
                <a:lnTo>
                  <a:pt x="590" y="408"/>
                </a:lnTo>
                <a:lnTo>
                  <a:pt x="486" y="229"/>
                </a:lnTo>
                <a:lnTo>
                  <a:pt x="222" y="229"/>
                </a:lnTo>
                <a:lnTo>
                  <a:pt x="118" y="408"/>
                </a:lnTo>
                <a:lnTo>
                  <a:pt x="200" y="408"/>
                </a:lnTo>
                <a:lnTo>
                  <a:pt x="354" y="229"/>
                </a:lnTo>
                <a:close/>
                <a:moveTo>
                  <a:pt x="354" y="0"/>
                </a:moveTo>
                <a:lnTo>
                  <a:pt x="238" y="200"/>
                </a:lnTo>
                <a:lnTo>
                  <a:pt x="470" y="200"/>
                </a:lnTo>
                <a:lnTo>
                  <a:pt x="354" y="0"/>
                </a:lnTo>
                <a:close/>
                <a:moveTo>
                  <a:pt x="354" y="274"/>
                </a:moveTo>
                <a:lnTo>
                  <a:pt x="196" y="463"/>
                </a:lnTo>
                <a:lnTo>
                  <a:pt x="278" y="463"/>
                </a:lnTo>
                <a:lnTo>
                  <a:pt x="278" y="614"/>
                </a:lnTo>
                <a:lnTo>
                  <a:pt x="430" y="614"/>
                </a:lnTo>
                <a:lnTo>
                  <a:pt x="430" y="463"/>
                </a:lnTo>
                <a:lnTo>
                  <a:pt x="515" y="463"/>
                </a:lnTo>
                <a:lnTo>
                  <a:pt x="354" y="274"/>
                </a:lnTo>
                <a:close/>
              </a:path>
            </a:pathLst>
          </a:custGeom>
          <a:solidFill>
            <a:srgbClr val="EB6100"/>
          </a:solidFill>
          <a:ln>
            <a:noFill/>
          </a:ln>
          <a:extLst/>
        </p:spPr>
        <p:txBody>
          <a:bodyPr vert="horz" wrap="square" lIns="82305" tIns="41153" rIns="82305" bIns="41153" numCol="1" anchor="t" anchorCtr="0" compatLnSpc="1">
            <a:prstTxWarp prst="textNoShape">
              <a:avLst/>
            </a:prstTxWarp>
          </a:bodyPr>
          <a:lstStyle/>
          <a:p>
            <a:endParaRPr lang="en-US" sz="1600"/>
          </a:p>
        </p:txBody>
      </p:sp>
      <p:sp>
        <p:nvSpPr>
          <p:cNvPr id="198" name="Freeform 38"/>
          <p:cNvSpPr>
            <a:spLocks noEditPoints="1"/>
          </p:cNvSpPr>
          <p:nvPr/>
        </p:nvSpPr>
        <p:spPr bwMode="black">
          <a:xfrm>
            <a:off x="7386412" y="1374622"/>
            <a:ext cx="583797" cy="916655"/>
          </a:xfrm>
          <a:custGeom>
            <a:avLst/>
            <a:gdLst>
              <a:gd name="T0" fmla="*/ 87 w 210"/>
              <a:gd name="T1" fmla="*/ 63 h 330"/>
              <a:gd name="T2" fmla="*/ 172 w 210"/>
              <a:gd name="T3" fmla="*/ 88 h 330"/>
              <a:gd name="T4" fmla="*/ 191 w 210"/>
              <a:gd name="T5" fmla="*/ 240 h 330"/>
              <a:gd name="T6" fmla="*/ 167 w 210"/>
              <a:gd name="T7" fmla="*/ 324 h 330"/>
              <a:gd name="T8" fmla="*/ 117 w 210"/>
              <a:gd name="T9" fmla="*/ 267 h 330"/>
              <a:gd name="T10" fmla="*/ 79 w 210"/>
              <a:gd name="T11" fmla="*/ 152 h 330"/>
              <a:gd name="T12" fmla="*/ 87 w 210"/>
              <a:gd name="T13" fmla="*/ 63 h 330"/>
              <a:gd name="T14" fmla="*/ 9 w 210"/>
              <a:gd name="T15" fmla="*/ 24 h 330"/>
              <a:gd name="T16" fmla="*/ 9 w 210"/>
              <a:gd name="T17" fmla="*/ 60 h 330"/>
              <a:gd name="T18" fmla="*/ 41 w 210"/>
              <a:gd name="T19" fmla="*/ 77 h 330"/>
              <a:gd name="T20" fmla="*/ 42 w 210"/>
              <a:gd name="T21" fmla="*/ 40 h 330"/>
              <a:gd name="T22" fmla="*/ 9 w 210"/>
              <a:gd name="T23" fmla="*/ 24 h 330"/>
              <a:gd name="T24" fmla="*/ 54 w 210"/>
              <a:gd name="T25" fmla="*/ 5 h 330"/>
              <a:gd name="T26" fmla="*/ 48 w 210"/>
              <a:gd name="T27" fmla="*/ 34 h 330"/>
              <a:gd name="T28" fmla="*/ 71 w 210"/>
              <a:gd name="T29" fmla="*/ 52 h 330"/>
              <a:gd name="T30" fmla="*/ 77 w 210"/>
              <a:gd name="T31" fmla="*/ 24 h 330"/>
              <a:gd name="T32" fmla="*/ 54 w 210"/>
              <a:gd name="T33" fmla="*/ 5 h 330"/>
              <a:gd name="T34" fmla="*/ 95 w 210"/>
              <a:gd name="T35" fmla="*/ 2 h 330"/>
              <a:gd name="T36" fmla="*/ 86 w 210"/>
              <a:gd name="T37" fmla="*/ 26 h 330"/>
              <a:gd name="T38" fmla="*/ 104 w 210"/>
              <a:gd name="T39" fmla="*/ 46 h 330"/>
              <a:gd name="T40" fmla="*/ 113 w 210"/>
              <a:gd name="T41" fmla="*/ 21 h 330"/>
              <a:gd name="T42" fmla="*/ 95 w 210"/>
              <a:gd name="T43" fmla="*/ 2 h 330"/>
              <a:gd name="T44" fmla="*/ 133 w 210"/>
              <a:gd name="T45" fmla="*/ 7 h 330"/>
              <a:gd name="T46" fmla="*/ 120 w 210"/>
              <a:gd name="T47" fmla="*/ 28 h 330"/>
              <a:gd name="T48" fmla="*/ 133 w 210"/>
              <a:gd name="T49" fmla="*/ 48 h 330"/>
              <a:gd name="T50" fmla="*/ 145 w 210"/>
              <a:gd name="T51" fmla="*/ 28 h 330"/>
              <a:gd name="T52" fmla="*/ 133 w 210"/>
              <a:gd name="T53" fmla="*/ 7 h 330"/>
              <a:gd name="T54" fmla="*/ 163 w 210"/>
              <a:gd name="T55" fmla="*/ 23 h 330"/>
              <a:gd name="T56" fmla="*/ 150 w 210"/>
              <a:gd name="T57" fmla="*/ 40 h 330"/>
              <a:gd name="T58" fmla="*/ 160 w 210"/>
              <a:gd name="T59" fmla="*/ 59 h 330"/>
              <a:gd name="T60" fmla="*/ 173 w 210"/>
              <a:gd name="T61" fmla="*/ 42 h 330"/>
              <a:gd name="T62" fmla="*/ 163 w 210"/>
              <a:gd name="T63" fmla="*/ 23 h 3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10" h="330">
                <a:moveTo>
                  <a:pt x="87" y="63"/>
                </a:moveTo>
                <a:cubicBezTo>
                  <a:pt x="119" y="54"/>
                  <a:pt x="160" y="61"/>
                  <a:pt x="172" y="88"/>
                </a:cubicBezTo>
                <a:cubicBezTo>
                  <a:pt x="195" y="141"/>
                  <a:pt x="169" y="168"/>
                  <a:pt x="191" y="240"/>
                </a:cubicBezTo>
                <a:cubicBezTo>
                  <a:pt x="210" y="299"/>
                  <a:pt x="188" y="318"/>
                  <a:pt x="167" y="324"/>
                </a:cubicBezTo>
                <a:cubicBezTo>
                  <a:pt x="145" y="330"/>
                  <a:pt x="116" y="306"/>
                  <a:pt x="117" y="267"/>
                </a:cubicBezTo>
                <a:cubicBezTo>
                  <a:pt x="118" y="216"/>
                  <a:pt x="111" y="178"/>
                  <a:pt x="79" y="152"/>
                </a:cubicBezTo>
                <a:cubicBezTo>
                  <a:pt x="41" y="122"/>
                  <a:pt x="32" y="77"/>
                  <a:pt x="87" y="63"/>
                </a:cubicBezTo>
                <a:close/>
                <a:moveTo>
                  <a:pt x="9" y="24"/>
                </a:moveTo>
                <a:cubicBezTo>
                  <a:pt x="0" y="29"/>
                  <a:pt x="0" y="46"/>
                  <a:pt x="9" y="60"/>
                </a:cubicBezTo>
                <a:cubicBezTo>
                  <a:pt x="17" y="75"/>
                  <a:pt x="32" y="82"/>
                  <a:pt x="41" y="77"/>
                </a:cubicBezTo>
                <a:cubicBezTo>
                  <a:pt x="50" y="71"/>
                  <a:pt x="50" y="55"/>
                  <a:pt x="42" y="40"/>
                </a:cubicBezTo>
                <a:cubicBezTo>
                  <a:pt x="33" y="26"/>
                  <a:pt x="18" y="18"/>
                  <a:pt x="9" y="24"/>
                </a:cubicBezTo>
                <a:close/>
                <a:moveTo>
                  <a:pt x="54" y="5"/>
                </a:moveTo>
                <a:cubicBezTo>
                  <a:pt x="46" y="8"/>
                  <a:pt x="43" y="21"/>
                  <a:pt x="48" y="34"/>
                </a:cubicBezTo>
                <a:cubicBezTo>
                  <a:pt x="53" y="47"/>
                  <a:pt x="63" y="55"/>
                  <a:pt x="71" y="52"/>
                </a:cubicBezTo>
                <a:cubicBezTo>
                  <a:pt x="79" y="50"/>
                  <a:pt x="82" y="37"/>
                  <a:pt x="77" y="24"/>
                </a:cubicBezTo>
                <a:cubicBezTo>
                  <a:pt x="72" y="11"/>
                  <a:pt x="62" y="3"/>
                  <a:pt x="54" y="5"/>
                </a:cubicBezTo>
                <a:close/>
                <a:moveTo>
                  <a:pt x="95" y="2"/>
                </a:moveTo>
                <a:cubicBezTo>
                  <a:pt x="88" y="3"/>
                  <a:pt x="84" y="14"/>
                  <a:pt x="86" y="26"/>
                </a:cubicBezTo>
                <a:cubicBezTo>
                  <a:pt x="88" y="38"/>
                  <a:pt x="96" y="47"/>
                  <a:pt x="104" y="46"/>
                </a:cubicBezTo>
                <a:cubicBezTo>
                  <a:pt x="111" y="44"/>
                  <a:pt x="115" y="33"/>
                  <a:pt x="113" y="21"/>
                </a:cubicBezTo>
                <a:cubicBezTo>
                  <a:pt x="111" y="9"/>
                  <a:pt x="103" y="0"/>
                  <a:pt x="95" y="2"/>
                </a:cubicBezTo>
                <a:close/>
                <a:moveTo>
                  <a:pt x="133" y="7"/>
                </a:moveTo>
                <a:cubicBezTo>
                  <a:pt x="126" y="8"/>
                  <a:pt x="120" y="17"/>
                  <a:pt x="120" y="28"/>
                </a:cubicBezTo>
                <a:cubicBezTo>
                  <a:pt x="120" y="39"/>
                  <a:pt x="126" y="48"/>
                  <a:pt x="133" y="48"/>
                </a:cubicBezTo>
                <a:cubicBezTo>
                  <a:pt x="140" y="48"/>
                  <a:pt x="145" y="39"/>
                  <a:pt x="145" y="28"/>
                </a:cubicBezTo>
                <a:cubicBezTo>
                  <a:pt x="145" y="16"/>
                  <a:pt x="139" y="7"/>
                  <a:pt x="133" y="7"/>
                </a:cubicBezTo>
                <a:close/>
                <a:moveTo>
                  <a:pt x="163" y="23"/>
                </a:moveTo>
                <a:cubicBezTo>
                  <a:pt x="157" y="22"/>
                  <a:pt x="151" y="30"/>
                  <a:pt x="150" y="40"/>
                </a:cubicBezTo>
                <a:cubicBezTo>
                  <a:pt x="149" y="50"/>
                  <a:pt x="154" y="59"/>
                  <a:pt x="160" y="59"/>
                </a:cubicBezTo>
                <a:cubicBezTo>
                  <a:pt x="166" y="60"/>
                  <a:pt x="172" y="52"/>
                  <a:pt x="173" y="42"/>
                </a:cubicBezTo>
                <a:cubicBezTo>
                  <a:pt x="173" y="32"/>
                  <a:pt x="169" y="23"/>
                  <a:pt x="163" y="23"/>
                </a:cubicBezTo>
                <a:close/>
              </a:path>
            </a:pathLst>
          </a:custGeom>
          <a:solidFill>
            <a:srgbClr val="EB6100"/>
          </a:solidFill>
          <a:ln>
            <a:noFill/>
          </a:ln>
          <a:extLst/>
        </p:spPr>
        <p:txBody>
          <a:bodyPr vert="horz" wrap="square" lIns="82305" tIns="41153" rIns="82305" bIns="41153" numCol="1" anchor="t" anchorCtr="0" compatLnSpc="1">
            <a:prstTxWarp prst="textNoShape">
              <a:avLst/>
            </a:prstTxWarp>
          </a:bodyPr>
          <a:lstStyle/>
          <a:p>
            <a:endParaRPr lang="en-US" sz="1600"/>
          </a:p>
        </p:txBody>
      </p:sp>
      <p:sp>
        <p:nvSpPr>
          <p:cNvPr id="199" name="Freeform 90"/>
          <p:cNvSpPr>
            <a:spLocks noEditPoints="1"/>
          </p:cNvSpPr>
          <p:nvPr/>
        </p:nvSpPr>
        <p:spPr bwMode="black">
          <a:xfrm>
            <a:off x="8807035" y="1364860"/>
            <a:ext cx="854949" cy="937988"/>
          </a:xfrm>
          <a:custGeom>
            <a:avLst/>
            <a:gdLst>
              <a:gd name="T0" fmla="*/ 278 w 278"/>
              <a:gd name="T1" fmla="*/ 57 h 305"/>
              <a:gd name="T2" fmla="*/ 277 w 278"/>
              <a:gd name="T3" fmla="*/ 54 h 305"/>
              <a:gd name="T4" fmla="*/ 276 w 278"/>
              <a:gd name="T5" fmla="*/ 52 h 305"/>
              <a:gd name="T6" fmla="*/ 274 w 278"/>
              <a:gd name="T7" fmla="*/ 49 h 305"/>
              <a:gd name="T8" fmla="*/ 272 w 278"/>
              <a:gd name="T9" fmla="*/ 47 h 305"/>
              <a:gd name="T10" fmla="*/ 270 w 278"/>
              <a:gd name="T11" fmla="*/ 46 h 305"/>
              <a:gd name="T12" fmla="*/ 267 w 278"/>
              <a:gd name="T13" fmla="*/ 45 h 305"/>
              <a:gd name="T14" fmla="*/ 265 w 278"/>
              <a:gd name="T15" fmla="*/ 44 h 305"/>
              <a:gd name="T16" fmla="*/ 263 w 278"/>
              <a:gd name="T17" fmla="*/ 44 h 305"/>
              <a:gd name="T18" fmla="*/ 32 w 278"/>
              <a:gd name="T19" fmla="*/ 13 h 305"/>
              <a:gd name="T20" fmla="*/ 2 w 278"/>
              <a:gd name="T21" fmla="*/ 21 h 305"/>
              <a:gd name="T22" fmla="*/ 63 w 278"/>
              <a:gd name="T23" fmla="*/ 256 h 305"/>
              <a:gd name="T24" fmla="*/ 65 w 278"/>
              <a:gd name="T25" fmla="*/ 259 h 305"/>
              <a:gd name="T26" fmla="*/ 66 w 278"/>
              <a:gd name="T27" fmla="*/ 261 h 305"/>
              <a:gd name="T28" fmla="*/ 68 w 278"/>
              <a:gd name="T29" fmla="*/ 263 h 305"/>
              <a:gd name="T30" fmla="*/ 71 w 278"/>
              <a:gd name="T31" fmla="*/ 265 h 305"/>
              <a:gd name="T32" fmla="*/ 72 w 278"/>
              <a:gd name="T33" fmla="*/ 265 h 305"/>
              <a:gd name="T34" fmla="*/ 119 w 278"/>
              <a:gd name="T35" fmla="*/ 266 h 305"/>
              <a:gd name="T36" fmla="*/ 211 w 278"/>
              <a:gd name="T37" fmla="*/ 254 h 305"/>
              <a:gd name="T38" fmla="*/ 248 w 278"/>
              <a:gd name="T39" fmla="*/ 251 h 305"/>
              <a:gd name="T40" fmla="*/ 89 w 278"/>
              <a:gd name="T41" fmla="*/ 236 h 305"/>
              <a:gd name="T42" fmla="*/ 248 w 278"/>
              <a:gd name="T43" fmla="*/ 179 h 305"/>
              <a:gd name="T44" fmla="*/ 251 w 278"/>
              <a:gd name="T45" fmla="*/ 179 h 305"/>
              <a:gd name="T46" fmla="*/ 254 w 278"/>
              <a:gd name="T47" fmla="*/ 178 h 305"/>
              <a:gd name="T48" fmla="*/ 256 w 278"/>
              <a:gd name="T49" fmla="*/ 177 h 305"/>
              <a:gd name="T50" fmla="*/ 258 w 278"/>
              <a:gd name="T51" fmla="*/ 175 h 305"/>
              <a:gd name="T52" fmla="*/ 260 w 278"/>
              <a:gd name="T53" fmla="*/ 173 h 305"/>
              <a:gd name="T54" fmla="*/ 261 w 278"/>
              <a:gd name="T55" fmla="*/ 170 h 305"/>
              <a:gd name="T56" fmla="*/ 262 w 278"/>
              <a:gd name="T57" fmla="*/ 168 h 305"/>
              <a:gd name="T58" fmla="*/ 263 w 278"/>
              <a:gd name="T59" fmla="*/ 166 h 305"/>
              <a:gd name="T60" fmla="*/ 278 w 278"/>
              <a:gd name="T61" fmla="*/ 60 h 305"/>
              <a:gd name="T62" fmla="*/ 278 w 278"/>
              <a:gd name="T63" fmla="*/ 59 h 305"/>
              <a:gd name="T64" fmla="*/ 66 w 278"/>
              <a:gd name="T65" fmla="*/ 149 h 305"/>
              <a:gd name="T66" fmla="*/ 238 w 278"/>
              <a:gd name="T67" fmla="*/ 126 h 305"/>
              <a:gd name="T68" fmla="*/ 242 w 278"/>
              <a:gd name="T69" fmla="*/ 96 h 305"/>
              <a:gd name="T70" fmla="*/ 47 w 278"/>
              <a:gd name="T71" fmla="*/ 74 h 305"/>
              <a:gd name="T72" fmla="*/ 242 w 278"/>
              <a:gd name="T73" fmla="*/ 96 h 305"/>
              <a:gd name="T74" fmla="*/ 95 w 278"/>
              <a:gd name="T75" fmla="*/ 305 h 305"/>
              <a:gd name="T76" fmla="*/ 95 w 278"/>
              <a:gd name="T77" fmla="*/ 263 h 305"/>
              <a:gd name="T78" fmla="*/ 232 w 278"/>
              <a:gd name="T79" fmla="*/ 284 h 305"/>
              <a:gd name="T80" fmla="*/ 190 w 278"/>
              <a:gd name="T81" fmla="*/ 284 h 305"/>
              <a:gd name="T82" fmla="*/ 232 w 278"/>
              <a:gd name="T83" fmla="*/ 284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78" h="305">
                <a:moveTo>
                  <a:pt x="278" y="59"/>
                </a:moveTo>
                <a:cubicBezTo>
                  <a:pt x="278" y="58"/>
                  <a:pt x="278" y="57"/>
                  <a:pt x="278" y="57"/>
                </a:cubicBezTo>
                <a:cubicBezTo>
                  <a:pt x="278" y="56"/>
                  <a:pt x="278" y="56"/>
                  <a:pt x="278" y="56"/>
                </a:cubicBezTo>
                <a:cubicBezTo>
                  <a:pt x="277" y="55"/>
                  <a:pt x="277" y="55"/>
                  <a:pt x="277" y="54"/>
                </a:cubicBezTo>
                <a:cubicBezTo>
                  <a:pt x="277" y="54"/>
                  <a:pt x="277" y="53"/>
                  <a:pt x="277" y="53"/>
                </a:cubicBezTo>
                <a:cubicBezTo>
                  <a:pt x="276" y="52"/>
                  <a:pt x="276" y="52"/>
                  <a:pt x="276" y="52"/>
                </a:cubicBezTo>
                <a:cubicBezTo>
                  <a:pt x="276" y="51"/>
                  <a:pt x="275" y="51"/>
                  <a:pt x="275" y="50"/>
                </a:cubicBezTo>
                <a:cubicBezTo>
                  <a:pt x="275" y="50"/>
                  <a:pt x="275" y="50"/>
                  <a:pt x="274" y="49"/>
                </a:cubicBezTo>
                <a:cubicBezTo>
                  <a:pt x="274" y="49"/>
                  <a:pt x="274" y="48"/>
                  <a:pt x="273" y="48"/>
                </a:cubicBezTo>
                <a:cubicBezTo>
                  <a:pt x="273" y="48"/>
                  <a:pt x="273" y="48"/>
                  <a:pt x="272" y="47"/>
                </a:cubicBezTo>
                <a:cubicBezTo>
                  <a:pt x="272" y="47"/>
                  <a:pt x="271" y="47"/>
                  <a:pt x="271" y="46"/>
                </a:cubicBezTo>
                <a:cubicBezTo>
                  <a:pt x="271" y="46"/>
                  <a:pt x="270" y="46"/>
                  <a:pt x="270" y="46"/>
                </a:cubicBezTo>
                <a:cubicBezTo>
                  <a:pt x="269" y="45"/>
                  <a:pt x="269" y="45"/>
                  <a:pt x="268" y="45"/>
                </a:cubicBezTo>
                <a:cubicBezTo>
                  <a:pt x="268" y="45"/>
                  <a:pt x="268" y="45"/>
                  <a:pt x="267" y="45"/>
                </a:cubicBezTo>
                <a:cubicBezTo>
                  <a:pt x="267" y="44"/>
                  <a:pt x="266" y="44"/>
                  <a:pt x="266" y="44"/>
                </a:cubicBezTo>
                <a:cubicBezTo>
                  <a:pt x="265" y="44"/>
                  <a:pt x="265" y="44"/>
                  <a:pt x="265" y="44"/>
                </a:cubicBezTo>
                <a:cubicBezTo>
                  <a:pt x="265" y="44"/>
                  <a:pt x="264" y="44"/>
                  <a:pt x="264" y="44"/>
                </a:cubicBezTo>
                <a:cubicBezTo>
                  <a:pt x="264" y="44"/>
                  <a:pt x="263" y="44"/>
                  <a:pt x="263" y="44"/>
                </a:cubicBezTo>
                <a:cubicBezTo>
                  <a:pt x="39" y="44"/>
                  <a:pt x="39" y="44"/>
                  <a:pt x="39" y="44"/>
                </a:cubicBezTo>
                <a:cubicBezTo>
                  <a:pt x="32" y="13"/>
                  <a:pt x="32" y="13"/>
                  <a:pt x="32" y="13"/>
                </a:cubicBezTo>
                <a:cubicBezTo>
                  <a:pt x="29" y="5"/>
                  <a:pt x="21" y="0"/>
                  <a:pt x="13" y="2"/>
                </a:cubicBezTo>
                <a:cubicBezTo>
                  <a:pt x="5" y="5"/>
                  <a:pt x="0" y="13"/>
                  <a:pt x="2" y="21"/>
                </a:cubicBezTo>
                <a:cubicBezTo>
                  <a:pt x="62" y="255"/>
                  <a:pt x="62" y="255"/>
                  <a:pt x="62" y="255"/>
                </a:cubicBezTo>
                <a:cubicBezTo>
                  <a:pt x="63" y="255"/>
                  <a:pt x="63" y="256"/>
                  <a:pt x="63" y="256"/>
                </a:cubicBezTo>
                <a:cubicBezTo>
                  <a:pt x="63" y="256"/>
                  <a:pt x="63" y="257"/>
                  <a:pt x="63" y="257"/>
                </a:cubicBezTo>
                <a:cubicBezTo>
                  <a:pt x="64" y="258"/>
                  <a:pt x="64" y="259"/>
                  <a:pt x="65" y="259"/>
                </a:cubicBezTo>
                <a:cubicBezTo>
                  <a:pt x="65" y="259"/>
                  <a:pt x="65" y="259"/>
                  <a:pt x="65" y="259"/>
                </a:cubicBezTo>
                <a:cubicBezTo>
                  <a:pt x="65" y="260"/>
                  <a:pt x="66" y="261"/>
                  <a:pt x="66" y="261"/>
                </a:cubicBezTo>
                <a:cubicBezTo>
                  <a:pt x="66" y="262"/>
                  <a:pt x="67" y="262"/>
                  <a:pt x="67" y="262"/>
                </a:cubicBezTo>
                <a:cubicBezTo>
                  <a:pt x="67" y="262"/>
                  <a:pt x="68" y="263"/>
                  <a:pt x="68" y="263"/>
                </a:cubicBezTo>
                <a:cubicBezTo>
                  <a:pt x="69" y="263"/>
                  <a:pt x="69" y="264"/>
                  <a:pt x="69" y="264"/>
                </a:cubicBezTo>
                <a:cubicBezTo>
                  <a:pt x="70" y="264"/>
                  <a:pt x="70" y="264"/>
                  <a:pt x="71" y="265"/>
                </a:cubicBezTo>
                <a:cubicBezTo>
                  <a:pt x="71" y="265"/>
                  <a:pt x="71" y="265"/>
                  <a:pt x="72" y="265"/>
                </a:cubicBezTo>
                <a:cubicBezTo>
                  <a:pt x="72" y="265"/>
                  <a:pt x="72" y="265"/>
                  <a:pt x="72" y="265"/>
                </a:cubicBezTo>
                <a:cubicBezTo>
                  <a:pt x="77" y="258"/>
                  <a:pt x="86" y="254"/>
                  <a:pt x="95" y="254"/>
                </a:cubicBezTo>
                <a:cubicBezTo>
                  <a:pt x="105" y="254"/>
                  <a:pt x="113" y="259"/>
                  <a:pt x="119" y="266"/>
                </a:cubicBezTo>
                <a:cubicBezTo>
                  <a:pt x="187" y="266"/>
                  <a:pt x="187" y="266"/>
                  <a:pt x="187" y="266"/>
                </a:cubicBezTo>
                <a:cubicBezTo>
                  <a:pt x="193" y="259"/>
                  <a:pt x="201" y="254"/>
                  <a:pt x="211" y="254"/>
                </a:cubicBezTo>
                <a:cubicBezTo>
                  <a:pt x="221" y="254"/>
                  <a:pt x="229" y="259"/>
                  <a:pt x="235" y="266"/>
                </a:cubicBezTo>
                <a:cubicBezTo>
                  <a:pt x="242" y="265"/>
                  <a:pt x="248" y="259"/>
                  <a:pt x="248" y="251"/>
                </a:cubicBezTo>
                <a:cubicBezTo>
                  <a:pt x="248" y="243"/>
                  <a:pt x="241" y="236"/>
                  <a:pt x="233" y="236"/>
                </a:cubicBezTo>
                <a:cubicBezTo>
                  <a:pt x="89" y="236"/>
                  <a:pt x="89" y="236"/>
                  <a:pt x="89" y="236"/>
                </a:cubicBezTo>
                <a:cubicBezTo>
                  <a:pt x="74" y="179"/>
                  <a:pt x="74" y="179"/>
                  <a:pt x="74" y="179"/>
                </a:cubicBezTo>
                <a:cubicBezTo>
                  <a:pt x="248" y="179"/>
                  <a:pt x="248" y="179"/>
                  <a:pt x="248" y="179"/>
                </a:cubicBezTo>
                <a:cubicBezTo>
                  <a:pt x="248" y="179"/>
                  <a:pt x="248" y="179"/>
                  <a:pt x="248" y="179"/>
                </a:cubicBezTo>
                <a:cubicBezTo>
                  <a:pt x="249" y="179"/>
                  <a:pt x="250" y="179"/>
                  <a:pt x="251" y="179"/>
                </a:cubicBezTo>
                <a:cubicBezTo>
                  <a:pt x="251" y="179"/>
                  <a:pt x="251" y="179"/>
                  <a:pt x="252" y="178"/>
                </a:cubicBezTo>
                <a:cubicBezTo>
                  <a:pt x="252" y="178"/>
                  <a:pt x="253" y="178"/>
                  <a:pt x="254" y="178"/>
                </a:cubicBezTo>
                <a:cubicBezTo>
                  <a:pt x="254" y="178"/>
                  <a:pt x="254" y="178"/>
                  <a:pt x="255" y="177"/>
                </a:cubicBezTo>
                <a:cubicBezTo>
                  <a:pt x="255" y="177"/>
                  <a:pt x="256" y="177"/>
                  <a:pt x="256" y="177"/>
                </a:cubicBezTo>
                <a:cubicBezTo>
                  <a:pt x="256" y="176"/>
                  <a:pt x="257" y="176"/>
                  <a:pt x="257" y="176"/>
                </a:cubicBezTo>
                <a:cubicBezTo>
                  <a:pt x="257" y="176"/>
                  <a:pt x="258" y="175"/>
                  <a:pt x="258" y="175"/>
                </a:cubicBezTo>
                <a:cubicBezTo>
                  <a:pt x="259" y="175"/>
                  <a:pt x="259" y="174"/>
                  <a:pt x="259" y="174"/>
                </a:cubicBezTo>
                <a:cubicBezTo>
                  <a:pt x="259" y="174"/>
                  <a:pt x="260" y="173"/>
                  <a:pt x="260" y="173"/>
                </a:cubicBezTo>
                <a:cubicBezTo>
                  <a:pt x="260" y="173"/>
                  <a:pt x="261" y="172"/>
                  <a:pt x="261" y="172"/>
                </a:cubicBezTo>
                <a:cubicBezTo>
                  <a:pt x="261" y="171"/>
                  <a:pt x="261" y="171"/>
                  <a:pt x="261" y="170"/>
                </a:cubicBezTo>
                <a:cubicBezTo>
                  <a:pt x="262" y="170"/>
                  <a:pt x="262" y="170"/>
                  <a:pt x="262" y="169"/>
                </a:cubicBezTo>
                <a:cubicBezTo>
                  <a:pt x="262" y="169"/>
                  <a:pt x="262" y="168"/>
                  <a:pt x="262" y="168"/>
                </a:cubicBezTo>
                <a:cubicBezTo>
                  <a:pt x="263" y="167"/>
                  <a:pt x="263" y="167"/>
                  <a:pt x="263" y="167"/>
                </a:cubicBezTo>
                <a:cubicBezTo>
                  <a:pt x="263" y="166"/>
                  <a:pt x="263" y="166"/>
                  <a:pt x="263" y="166"/>
                </a:cubicBezTo>
                <a:cubicBezTo>
                  <a:pt x="278" y="61"/>
                  <a:pt x="278" y="61"/>
                  <a:pt x="278" y="61"/>
                </a:cubicBezTo>
                <a:cubicBezTo>
                  <a:pt x="278" y="61"/>
                  <a:pt x="278" y="60"/>
                  <a:pt x="278" y="60"/>
                </a:cubicBezTo>
                <a:cubicBezTo>
                  <a:pt x="278" y="60"/>
                  <a:pt x="278" y="59"/>
                  <a:pt x="278" y="59"/>
                </a:cubicBezTo>
                <a:cubicBezTo>
                  <a:pt x="278" y="59"/>
                  <a:pt x="278" y="59"/>
                  <a:pt x="278" y="59"/>
                </a:cubicBezTo>
                <a:close/>
                <a:moveTo>
                  <a:pt x="235" y="149"/>
                </a:moveTo>
                <a:cubicBezTo>
                  <a:pt x="66" y="149"/>
                  <a:pt x="66" y="149"/>
                  <a:pt x="66" y="149"/>
                </a:cubicBezTo>
                <a:cubicBezTo>
                  <a:pt x="61" y="126"/>
                  <a:pt x="61" y="126"/>
                  <a:pt x="61" y="126"/>
                </a:cubicBezTo>
                <a:cubicBezTo>
                  <a:pt x="238" y="126"/>
                  <a:pt x="238" y="126"/>
                  <a:pt x="238" y="126"/>
                </a:cubicBezTo>
                <a:lnTo>
                  <a:pt x="235" y="149"/>
                </a:lnTo>
                <a:close/>
                <a:moveTo>
                  <a:pt x="242" y="96"/>
                </a:moveTo>
                <a:cubicBezTo>
                  <a:pt x="53" y="96"/>
                  <a:pt x="53" y="96"/>
                  <a:pt x="53" y="96"/>
                </a:cubicBezTo>
                <a:cubicBezTo>
                  <a:pt x="47" y="74"/>
                  <a:pt x="47" y="74"/>
                  <a:pt x="47" y="74"/>
                </a:cubicBezTo>
                <a:cubicBezTo>
                  <a:pt x="246" y="74"/>
                  <a:pt x="246" y="74"/>
                  <a:pt x="246" y="74"/>
                </a:cubicBezTo>
                <a:lnTo>
                  <a:pt x="242" y="96"/>
                </a:lnTo>
                <a:close/>
                <a:moveTo>
                  <a:pt x="116" y="284"/>
                </a:moveTo>
                <a:cubicBezTo>
                  <a:pt x="116" y="296"/>
                  <a:pt x="107" y="305"/>
                  <a:pt x="95" y="305"/>
                </a:cubicBezTo>
                <a:cubicBezTo>
                  <a:pt x="83" y="305"/>
                  <a:pt x="74" y="296"/>
                  <a:pt x="74" y="284"/>
                </a:cubicBezTo>
                <a:cubicBezTo>
                  <a:pt x="74" y="272"/>
                  <a:pt x="83" y="263"/>
                  <a:pt x="95" y="263"/>
                </a:cubicBezTo>
                <a:cubicBezTo>
                  <a:pt x="107" y="263"/>
                  <a:pt x="116" y="272"/>
                  <a:pt x="116" y="284"/>
                </a:cubicBezTo>
                <a:close/>
                <a:moveTo>
                  <a:pt x="232" y="284"/>
                </a:moveTo>
                <a:cubicBezTo>
                  <a:pt x="232" y="296"/>
                  <a:pt x="223" y="305"/>
                  <a:pt x="211" y="305"/>
                </a:cubicBezTo>
                <a:cubicBezTo>
                  <a:pt x="200" y="305"/>
                  <a:pt x="190" y="296"/>
                  <a:pt x="190" y="284"/>
                </a:cubicBezTo>
                <a:cubicBezTo>
                  <a:pt x="190" y="272"/>
                  <a:pt x="200" y="263"/>
                  <a:pt x="211" y="263"/>
                </a:cubicBezTo>
                <a:cubicBezTo>
                  <a:pt x="223" y="263"/>
                  <a:pt x="232" y="272"/>
                  <a:pt x="232" y="284"/>
                </a:cubicBezTo>
                <a:close/>
              </a:path>
            </a:pathLst>
          </a:custGeom>
          <a:solidFill>
            <a:srgbClr val="EB6100"/>
          </a:solidFill>
          <a:ln>
            <a:noFill/>
          </a:ln>
          <a:extLst/>
        </p:spPr>
        <p:txBody>
          <a:bodyPr vert="horz" wrap="square" lIns="82305" tIns="41153" rIns="82305" bIns="41153" numCol="1" anchor="t" anchorCtr="0" compatLnSpc="1">
            <a:prstTxWarp prst="textNoShape">
              <a:avLst/>
            </a:prstTxWarp>
          </a:bodyPr>
          <a:lstStyle/>
          <a:p>
            <a:endParaRPr lang="en-US" sz="1600"/>
          </a:p>
        </p:txBody>
      </p:sp>
      <p:sp>
        <p:nvSpPr>
          <p:cNvPr id="200" name="Freeform 164"/>
          <p:cNvSpPr>
            <a:spLocks noEditPoints="1"/>
          </p:cNvSpPr>
          <p:nvPr/>
        </p:nvSpPr>
        <p:spPr bwMode="black">
          <a:xfrm>
            <a:off x="10580186" y="1330110"/>
            <a:ext cx="715609" cy="992124"/>
          </a:xfrm>
          <a:custGeom>
            <a:avLst/>
            <a:gdLst>
              <a:gd name="T0" fmla="*/ 221 w 288"/>
              <a:gd name="T1" fmla="*/ 373 h 399"/>
              <a:gd name="T2" fmla="*/ 194 w 288"/>
              <a:gd name="T3" fmla="*/ 350 h 399"/>
              <a:gd name="T4" fmla="*/ 137 w 288"/>
              <a:gd name="T5" fmla="*/ 150 h 399"/>
              <a:gd name="T6" fmla="*/ 165 w 288"/>
              <a:gd name="T7" fmla="*/ 398 h 399"/>
              <a:gd name="T8" fmla="*/ 94 w 288"/>
              <a:gd name="T9" fmla="*/ 325 h 399"/>
              <a:gd name="T10" fmla="*/ 192 w 288"/>
              <a:gd name="T11" fmla="*/ 269 h 399"/>
              <a:gd name="T12" fmla="*/ 223 w 288"/>
              <a:gd name="T13" fmla="*/ 371 h 399"/>
              <a:gd name="T14" fmla="*/ 135 w 288"/>
              <a:gd name="T15" fmla="*/ 170 h 399"/>
              <a:gd name="T16" fmla="*/ 179 w 288"/>
              <a:gd name="T17" fmla="*/ 395 h 399"/>
              <a:gd name="T18" fmla="*/ 135 w 288"/>
              <a:gd name="T19" fmla="*/ 324 h 399"/>
              <a:gd name="T20" fmla="*/ 154 w 288"/>
              <a:gd name="T21" fmla="*/ 308 h 399"/>
              <a:gd name="T22" fmla="*/ 208 w 288"/>
              <a:gd name="T23" fmla="*/ 382 h 399"/>
              <a:gd name="T24" fmla="*/ 85 w 288"/>
              <a:gd name="T25" fmla="*/ 380 h 399"/>
              <a:gd name="T26" fmla="*/ 143 w 288"/>
              <a:gd name="T27" fmla="*/ 82 h 399"/>
              <a:gd name="T28" fmla="*/ 228 w 288"/>
              <a:gd name="T29" fmla="*/ 288 h 399"/>
              <a:gd name="T30" fmla="*/ 253 w 288"/>
              <a:gd name="T31" fmla="*/ 340 h 399"/>
              <a:gd name="T32" fmla="*/ 247 w 288"/>
              <a:gd name="T33" fmla="*/ 233 h 399"/>
              <a:gd name="T34" fmla="*/ 20 w 288"/>
              <a:gd name="T35" fmla="*/ 263 h 399"/>
              <a:gd name="T36" fmla="*/ 85 w 288"/>
              <a:gd name="T37" fmla="*/ 380 h 399"/>
              <a:gd name="T38" fmla="*/ 219 w 288"/>
              <a:gd name="T39" fmla="*/ 242 h 399"/>
              <a:gd name="T40" fmla="*/ 56 w 288"/>
              <a:gd name="T41" fmla="*/ 305 h 399"/>
              <a:gd name="T42" fmla="*/ 129 w 288"/>
              <a:gd name="T43" fmla="*/ 397 h 399"/>
              <a:gd name="T44" fmla="*/ 137 w 288"/>
              <a:gd name="T45" fmla="*/ 115 h 399"/>
              <a:gd name="T46" fmla="*/ 210 w 288"/>
              <a:gd name="T47" fmla="*/ 334 h 399"/>
              <a:gd name="T48" fmla="*/ 239 w 288"/>
              <a:gd name="T49" fmla="*/ 357 h 399"/>
              <a:gd name="T50" fmla="*/ 0 w 288"/>
              <a:gd name="T51" fmla="*/ 202 h 399"/>
              <a:gd name="T52" fmla="*/ 144 w 288"/>
              <a:gd name="T53" fmla="*/ 51 h 399"/>
              <a:gd name="T54" fmla="*/ 252 w 288"/>
              <a:gd name="T55" fmla="*/ 298 h 399"/>
              <a:gd name="T56" fmla="*/ 266 w 288"/>
              <a:gd name="T57" fmla="*/ 320 h 399"/>
              <a:gd name="T58" fmla="*/ 277 w 288"/>
              <a:gd name="T59" fmla="*/ 221 h 399"/>
              <a:gd name="T60" fmla="*/ 3 w 288"/>
              <a:gd name="T61" fmla="*/ 162 h 399"/>
              <a:gd name="T62" fmla="*/ 0 w 288"/>
              <a:gd name="T63" fmla="*/ 202 h 399"/>
              <a:gd name="T64" fmla="*/ 145 w 288"/>
              <a:gd name="T65" fmla="*/ 0 h 399"/>
              <a:gd name="T66" fmla="*/ 144 w 288"/>
              <a:gd name="T67" fmla="*/ 18 h 399"/>
              <a:gd name="T68" fmla="*/ 142 w 288"/>
              <a:gd name="T69" fmla="*/ 308 h 399"/>
              <a:gd name="T70" fmla="*/ 137 w 288"/>
              <a:gd name="T71" fmla="*/ 201 h 399"/>
              <a:gd name="T72" fmla="*/ 130 w 288"/>
              <a:gd name="T73" fmla="*/ 208 h 399"/>
              <a:gd name="T74" fmla="*/ 142 w 288"/>
              <a:gd name="T75" fmla="*/ 308 h 3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88" h="399">
                <a:moveTo>
                  <a:pt x="223" y="371"/>
                </a:moveTo>
                <a:cubicBezTo>
                  <a:pt x="221" y="373"/>
                  <a:pt x="221" y="373"/>
                  <a:pt x="221" y="373"/>
                </a:cubicBezTo>
                <a:cubicBezTo>
                  <a:pt x="220" y="374"/>
                  <a:pt x="218" y="375"/>
                  <a:pt x="217" y="376"/>
                </a:cubicBezTo>
                <a:cubicBezTo>
                  <a:pt x="215" y="374"/>
                  <a:pt x="205" y="366"/>
                  <a:pt x="194" y="350"/>
                </a:cubicBezTo>
                <a:cubicBezTo>
                  <a:pt x="181" y="332"/>
                  <a:pt x="177" y="299"/>
                  <a:pt x="180" y="268"/>
                </a:cubicBezTo>
                <a:cubicBezTo>
                  <a:pt x="186" y="212"/>
                  <a:pt x="180" y="148"/>
                  <a:pt x="137" y="150"/>
                </a:cubicBezTo>
                <a:cubicBezTo>
                  <a:pt x="90" y="152"/>
                  <a:pt x="69" y="245"/>
                  <a:pt x="106" y="319"/>
                </a:cubicBezTo>
                <a:cubicBezTo>
                  <a:pt x="125" y="357"/>
                  <a:pt x="150" y="384"/>
                  <a:pt x="165" y="398"/>
                </a:cubicBezTo>
                <a:cubicBezTo>
                  <a:pt x="161" y="398"/>
                  <a:pt x="157" y="399"/>
                  <a:pt x="153" y="399"/>
                </a:cubicBezTo>
                <a:cubicBezTo>
                  <a:pt x="137" y="384"/>
                  <a:pt x="115" y="364"/>
                  <a:pt x="94" y="325"/>
                </a:cubicBezTo>
                <a:cubicBezTo>
                  <a:pt x="46" y="236"/>
                  <a:pt x="82" y="134"/>
                  <a:pt x="137" y="134"/>
                </a:cubicBezTo>
                <a:cubicBezTo>
                  <a:pt x="195" y="134"/>
                  <a:pt x="201" y="201"/>
                  <a:pt x="192" y="269"/>
                </a:cubicBezTo>
                <a:cubicBezTo>
                  <a:pt x="188" y="301"/>
                  <a:pt x="191" y="329"/>
                  <a:pt x="202" y="346"/>
                </a:cubicBezTo>
                <a:cubicBezTo>
                  <a:pt x="213" y="363"/>
                  <a:pt x="224" y="370"/>
                  <a:pt x="223" y="371"/>
                </a:cubicBezTo>
                <a:close/>
                <a:moveTo>
                  <a:pt x="166" y="306"/>
                </a:moveTo>
                <a:cubicBezTo>
                  <a:pt x="163" y="275"/>
                  <a:pt x="185" y="172"/>
                  <a:pt x="135" y="170"/>
                </a:cubicBezTo>
                <a:cubicBezTo>
                  <a:pt x="104" y="169"/>
                  <a:pt x="77" y="248"/>
                  <a:pt x="125" y="329"/>
                </a:cubicBezTo>
                <a:cubicBezTo>
                  <a:pt x="143" y="361"/>
                  <a:pt x="166" y="383"/>
                  <a:pt x="179" y="395"/>
                </a:cubicBezTo>
                <a:cubicBezTo>
                  <a:pt x="182" y="394"/>
                  <a:pt x="185" y="393"/>
                  <a:pt x="188" y="392"/>
                </a:cubicBezTo>
                <a:cubicBezTo>
                  <a:pt x="177" y="381"/>
                  <a:pt x="153" y="358"/>
                  <a:pt x="135" y="324"/>
                </a:cubicBezTo>
                <a:cubicBezTo>
                  <a:pt x="101" y="266"/>
                  <a:pt x="110" y="186"/>
                  <a:pt x="135" y="186"/>
                </a:cubicBezTo>
                <a:cubicBezTo>
                  <a:pt x="168" y="186"/>
                  <a:pt x="149" y="268"/>
                  <a:pt x="154" y="308"/>
                </a:cubicBezTo>
                <a:cubicBezTo>
                  <a:pt x="160" y="352"/>
                  <a:pt x="187" y="377"/>
                  <a:pt x="200" y="386"/>
                </a:cubicBezTo>
                <a:cubicBezTo>
                  <a:pt x="203" y="385"/>
                  <a:pt x="205" y="384"/>
                  <a:pt x="208" y="382"/>
                </a:cubicBezTo>
                <a:cubicBezTo>
                  <a:pt x="199" y="375"/>
                  <a:pt x="170" y="350"/>
                  <a:pt x="166" y="306"/>
                </a:cubicBezTo>
                <a:close/>
                <a:moveTo>
                  <a:pt x="85" y="380"/>
                </a:moveTo>
                <a:cubicBezTo>
                  <a:pt x="65" y="357"/>
                  <a:pt x="36" y="313"/>
                  <a:pt x="31" y="261"/>
                </a:cubicBezTo>
                <a:cubicBezTo>
                  <a:pt x="25" y="164"/>
                  <a:pt x="66" y="82"/>
                  <a:pt x="143" y="82"/>
                </a:cubicBezTo>
                <a:cubicBezTo>
                  <a:pt x="213" y="82"/>
                  <a:pt x="241" y="157"/>
                  <a:pt x="235" y="231"/>
                </a:cubicBezTo>
                <a:cubicBezTo>
                  <a:pt x="234" y="251"/>
                  <a:pt x="228" y="269"/>
                  <a:pt x="228" y="288"/>
                </a:cubicBezTo>
                <a:cubicBezTo>
                  <a:pt x="227" y="320"/>
                  <a:pt x="236" y="334"/>
                  <a:pt x="248" y="347"/>
                </a:cubicBezTo>
                <a:cubicBezTo>
                  <a:pt x="250" y="345"/>
                  <a:pt x="251" y="343"/>
                  <a:pt x="253" y="340"/>
                </a:cubicBezTo>
                <a:cubicBezTo>
                  <a:pt x="246" y="330"/>
                  <a:pt x="237" y="313"/>
                  <a:pt x="238" y="289"/>
                </a:cubicBezTo>
                <a:cubicBezTo>
                  <a:pt x="239" y="273"/>
                  <a:pt x="243" y="254"/>
                  <a:pt x="247" y="233"/>
                </a:cubicBezTo>
                <a:cubicBezTo>
                  <a:pt x="257" y="169"/>
                  <a:pt x="233" y="66"/>
                  <a:pt x="143" y="65"/>
                </a:cubicBezTo>
                <a:cubicBezTo>
                  <a:pt x="77" y="64"/>
                  <a:pt x="7" y="129"/>
                  <a:pt x="20" y="263"/>
                </a:cubicBezTo>
                <a:cubicBezTo>
                  <a:pt x="24" y="299"/>
                  <a:pt x="39" y="330"/>
                  <a:pt x="54" y="354"/>
                </a:cubicBezTo>
                <a:cubicBezTo>
                  <a:pt x="64" y="365"/>
                  <a:pt x="74" y="373"/>
                  <a:pt x="85" y="380"/>
                </a:cubicBezTo>
                <a:close/>
                <a:moveTo>
                  <a:pt x="219" y="331"/>
                </a:moveTo>
                <a:cubicBezTo>
                  <a:pt x="211" y="309"/>
                  <a:pt x="212" y="277"/>
                  <a:pt x="219" y="242"/>
                </a:cubicBezTo>
                <a:cubicBezTo>
                  <a:pt x="228" y="183"/>
                  <a:pt x="216" y="99"/>
                  <a:pt x="137" y="99"/>
                </a:cubicBezTo>
                <a:cubicBezTo>
                  <a:pt x="73" y="99"/>
                  <a:pt x="16" y="198"/>
                  <a:pt x="56" y="305"/>
                </a:cubicBezTo>
                <a:cubicBezTo>
                  <a:pt x="72" y="346"/>
                  <a:pt x="96" y="376"/>
                  <a:pt x="113" y="393"/>
                </a:cubicBezTo>
                <a:cubicBezTo>
                  <a:pt x="118" y="395"/>
                  <a:pt x="123" y="396"/>
                  <a:pt x="129" y="397"/>
                </a:cubicBezTo>
                <a:cubicBezTo>
                  <a:pt x="113" y="382"/>
                  <a:pt x="84" y="348"/>
                  <a:pt x="67" y="300"/>
                </a:cubicBezTo>
                <a:cubicBezTo>
                  <a:pt x="37" y="213"/>
                  <a:pt x="79" y="116"/>
                  <a:pt x="137" y="115"/>
                </a:cubicBezTo>
                <a:cubicBezTo>
                  <a:pt x="189" y="114"/>
                  <a:pt x="216" y="168"/>
                  <a:pt x="208" y="239"/>
                </a:cubicBezTo>
                <a:cubicBezTo>
                  <a:pt x="201" y="274"/>
                  <a:pt x="200" y="310"/>
                  <a:pt x="210" y="334"/>
                </a:cubicBezTo>
                <a:cubicBezTo>
                  <a:pt x="217" y="351"/>
                  <a:pt x="228" y="359"/>
                  <a:pt x="233" y="363"/>
                </a:cubicBezTo>
                <a:cubicBezTo>
                  <a:pt x="235" y="361"/>
                  <a:pt x="237" y="359"/>
                  <a:pt x="239" y="357"/>
                </a:cubicBezTo>
                <a:cubicBezTo>
                  <a:pt x="235" y="354"/>
                  <a:pt x="225" y="347"/>
                  <a:pt x="219" y="331"/>
                </a:cubicBezTo>
                <a:close/>
                <a:moveTo>
                  <a:pt x="0" y="202"/>
                </a:moveTo>
                <a:cubicBezTo>
                  <a:pt x="0" y="217"/>
                  <a:pt x="1" y="231"/>
                  <a:pt x="4" y="245"/>
                </a:cubicBezTo>
                <a:cubicBezTo>
                  <a:pt x="6" y="146"/>
                  <a:pt x="40" y="49"/>
                  <a:pt x="144" y="51"/>
                </a:cubicBezTo>
                <a:cubicBezTo>
                  <a:pt x="230" y="51"/>
                  <a:pt x="271" y="143"/>
                  <a:pt x="262" y="219"/>
                </a:cubicBezTo>
                <a:cubicBezTo>
                  <a:pt x="259" y="248"/>
                  <a:pt x="252" y="276"/>
                  <a:pt x="252" y="298"/>
                </a:cubicBezTo>
                <a:cubicBezTo>
                  <a:pt x="252" y="315"/>
                  <a:pt x="258" y="326"/>
                  <a:pt x="260" y="330"/>
                </a:cubicBezTo>
                <a:cubicBezTo>
                  <a:pt x="262" y="327"/>
                  <a:pt x="264" y="323"/>
                  <a:pt x="266" y="320"/>
                </a:cubicBezTo>
                <a:cubicBezTo>
                  <a:pt x="263" y="314"/>
                  <a:pt x="261" y="308"/>
                  <a:pt x="262" y="298"/>
                </a:cubicBezTo>
                <a:cubicBezTo>
                  <a:pt x="262" y="279"/>
                  <a:pt x="272" y="252"/>
                  <a:pt x="277" y="221"/>
                </a:cubicBezTo>
                <a:cubicBezTo>
                  <a:pt x="288" y="144"/>
                  <a:pt x="247" y="31"/>
                  <a:pt x="144" y="31"/>
                </a:cubicBezTo>
                <a:cubicBezTo>
                  <a:pt x="62" y="32"/>
                  <a:pt x="18" y="92"/>
                  <a:pt x="3" y="162"/>
                </a:cubicBezTo>
                <a:cubicBezTo>
                  <a:pt x="1" y="175"/>
                  <a:pt x="0" y="188"/>
                  <a:pt x="0" y="201"/>
                </a:cubicBezTo>
                <a:cubicBezTo>
                  <a:pt x="0" y="201"/>
                  <a:pt x="0" y="202"/>
                  <a:pt x="0" y="202"/>
                </a:cubicBezTo>
                <a:close/>
                <a:moveTo>
                  <a:pt x="262" y="75"/>
                </a:moveTo>
                <a:cubicBezTo>
                  <a:pt x="244" y="44"/>
                  <a:pt x="206" y="0"/>
                  <a:pt x="145" y="0"/>
                </a:cubicBezTo>
                <a:cubicBezTo>
                  <a:pt x="108" y="0"/>
                  <a:pt x="80" y="18"/>
                  <a:pt x="58" y="40"/>
                </a:cubicBezTo>
                <a:cubicBezTo>
                  <a:pt x="60" y="39"/>
                  <a:pt x="91" y="18"/>
                  <a:pt x="144" y="18"/>
                </a:cubicBezTo>
                <a:cubicBezTo>
                  <a:pt x="220" y="18"/>
                  <a:pt x="262" y="75"/>
                  <a:pt x="262" y="75"/>
                </a:cubicBezTo>
                <a:close/>
                <a:moveTo>
                  <a:pt x="142" y="308"/>
                </a:moveTo>
                <a:cubicBezTo>
                  <a:pt x="140" y="294"/>
                  <a:pt x="141" y="277"/>
                  <a:pt x="142" y="260"/>
                </a:cubicBezTo>
                <a:cubicBezTo>
                  <a:pt x="143" y="238"/>
                  <a:pt x="144" y="209"/>
                  <a:pt x="137" y="201"/>
                </a:cubicBezTo>
                <a:cubicBezTo>
                  <a:pt x="137" y="201"/>
                  <a:pt x="137" y="201"/>
                  <a:pt x="135" y="201"/>
                </a:cubicBezTo>
                <a:cubicBezTo>
                  <a:pt x="135" y="201"/>
                  <a:pt x="132" y="202"/>
                  <a:pt x="130" y="208"/>
                </a:cubicBezTo>
                <a:cubicBezTo>
                  <a:pt x="122" y="227"/>
                  <a:pt x="122" y="271"/>
                  <a:pt x="141" y="308"/>
                </a:cubicBezTo>
                <a:cubicBezTo>
                  <a:pt x="141" y="309"/>
                  <a:pt x="142" y="309"/>
                  <a:pt x="142" y="308"/>
                </a:cubicBezTo>
                <a:close/>
              </a:path>
            </a:pathLst>
          </a:custGeom>
          <a:solidFill>
            <a:srgbClr val="EB6100"/>
          </a:solidFill>
          <a:ln>
            <a:noFill/>
          </a:ln>
          <a:extLst/>
        </p:spPr>
        <p:txBody>
          <a:bodyPr vert="horz" wrap="square" lIns="82305" tIns="41153" rIns="82305" bIns="41153" numCol="1" anchor="t" anchorCtr="0" compatLnSpc="1">
            <a:prstTxWarp prst="textNoShape">
              <a:avLst/>
            </a:prstTxWarp>
          </a:bodyPr>
          <a:lstStyle/>
          <a:p>
            <a:endParaRPr lang="en-US" sz="1600"/>
          </a:p>
        </p:txBody>
      </p:sp>
      <p:sp>
        <p:nvSpPr>
          <p:cNvPr id="201" name="Freeform 139"/>
          <p:cNvSpPr>
            <a:spLocks/>
          </p:cNvSpPr>
          <p:nvPr/>
        </p:nvSpPr>
        <p:spPr bwMode="black">
          <a:xfrm>
            <a:off x="719051" y="3352800"/>
            <a:ext cx="1172725" cy="983818"/>
          </a:xfrm>
          <a:custGeom>
            <a:avLst/>
            <a:gdLst>
              <a:gd name="T0" fmla="*/ 384 w 450"/>
              <a:gd name="T1" fmla="*/ 111 h 378"/>
              <a:gd name="T2" fmla="*/ 388 w 450"/>
              <a:gd name="T3" fmla="*/ 104 h 378"/>
              <a:gd name="T4" fmla="*/ 381 w 450"/>
              <a:gd name="T5" fmla="*/ 97 h 378"/>
              <a:gd name="T6" fmla="*/ 349 w 450"/>
              <a:gd name="T7" fmla="*/ 97 h 378"/>
              <a:gd name="T8" fmla="*/ 257 w 450"/>
              <a:gd name="T9" fmla="*/ 68 h 378"/>
              <a:gd name="T10" fmla="*/ 231 w 450"/>
              <a:gd name="T11" fmla="*/ 50 h 378"/>
              <a:gd name="T12" fmla="*/ 231 w 450"/>
              <a:gd name="T13" fmla="*/ 33 h 378"/>
              <a:gd name="T14" fmla="*/ 242 w 450"/>
              <a:gd name="T15" fmla="*/ 17 h 378"/>
              <a:gd name="T16" fmla="*/ 224 w 450"/>
              <a:gd name="T17" fmla="*/ 0 h 378"/>
              <a:gd name="T18" fmla="*/ 207 w 450"/>
              <a:gd name="T19" fmla="*/ 17 h 378"/>
              <a:gd name="T20" fmla="*/ 217 w 450"/>
              <a:gd name="T21" fmla="*/ 33 h 378"/>
              <a:gd name="T22" fmla="*/ 217 w 450"/>
              <a:gd name="T23" fmla="*/ 50 h 378"/>
              <a:gd name="T24" fmla="*/ 192 w 450"/>
              <a:gd name="T25" fmla="*/ 68 h 378"/>
              <a:gd name="T26" fmla="*/ 99 w 450"/>
              <a:gd name="T27" fmla="*/ 97 h 378"/>
              <a:gd name="T28" fmla="*/ 69 w 450"/>
              <a:gd name="T29" fmla="*/ 97 h 378"/>
              <a:gd name="T30" fmla="*/ 62 w 450"/>
              <a:gd name="T31" fmla="*/ 104 h 378"/>
              <a:gd name="T32" fmla="*/ 66 w 450"/>
              <a:gd name="T33" fmla="*/ 111 h 378"/>
              <a:gd name="T34" fmla="*/ 6 w 450"/>
              <a:gd name="T35" fmla="*/ 255 h 378"/>
              <a:gd name="T36" fmla="*/ 20 w 450"/>
              <a:gd name="T37" fmla="*/ 255 h 378"/>
              <a:gd name="T38" fmla="*/ 69 w 450"/>
              <a:gd name="T39" fmla="*/ 136 h 378"/>
              <a:gd name="T40" fmla="*/ 125 w 450"/>
              <a:gd name="T41" fmla="*/ 270 h 378"/>
              <a:gd name="T42" fmla="*/ 0 w 450"/>
              <a:gd name="T43" fmla="*/ 270 h 378"/>
              <a:gd name="T44" fmla="*/ 69 w 450"/>
              <a:gd name="T45" fmla="*/ 319 h 378"/>
              <a:gd name="T46" fmla="*/ 139 w 450"/>
              <a:gd name="T47" fmla="*/ 270 h 378"/>
              <a:gd name="T48" fmla="*/ 73 w 450"/>
              <a:gd name="T49" fmla="*/ 112 h 378"/>
              <a:gd name="T50" fmla="*/ 196 w 450"/>
              <a:gd name="T51" fmla="*/ 112 h 378"/>
              <a:gd name="T52" fmla="*/ 213 w 450"/>
              <a:gd name="T53" fmla="*/ 122 h 378"/>
              <a:gd name="T54" fmla="*/ 213 w 450"/>
              <a:gd name="T55" fmla="*/ 328 h 378"/>
              <a:gd name="T56" fmla="*/ 108 w 450"/>
              <a:gd name="T57" fmla="*/ 367 h 378"/>
              <a:gd name="T58" fmla="*/ 108 w 450"/>
              <a:gd name="T59" fmla="*/ 378 h 378"/>
              <a:gd name="T60" fmla="*/ 342 w 450"/>
              <a:gd name="T61" fmla="*/ 378 h 378"/>
              <a:gd name="T62" fmla="*/ 342 w 450"/>
              <a:gd name="T63" fmla="*/ 367 h 378"/>
              <a:gd name="T64" fmla="*/ 236 w 450"/>
              <a:gd name="T65" fmla="*/ 328 h 378"/>
              <a:gd name="T66" fmla="*/ 236 w 450"/>
              <a:gd name="T67" fmla="*/ 122 h 378"/>
              <a:gd name="T68" fmla="*/ 252 w 450"/>
              <a:gd name="T69" fmla="*/ 112 h 378"/>
              <a:gd name="T70" fmla="*/ 377 w 450"/>
              <a:gd name="T71" fmla="*/ 112 h 378"/>
              <a:gd name="T72" fmla="*/ 317 w 450"/>
              <a:gd name="T73" fmla="*/ 255 h 378"/>
              <a:gd name="T74" fmla="*/ 331 w 450"/>
              <a:gd name="T75" fmla="*/ 255 h 378"/>
              <a:gd name="T76" fmla="*/ 380 w 450"/>
              <a:gd name="T77" fmla="*/ 136 h 378"/>
              <a:gd name="T78" fmla="*/ 436 w 450"/>
              <a:gd name="T79" fmla="*/ 270 h 378"/>
              <a:gd name="T80" fmla="*/ 311 w 450"/>
              <a:gd name="T81" fmla="*/ 270 h 378"/>
              <a:gd name="T82" fmla="*/ 380 w 450"/>
              <a:gd name="T83" fmla="*/ 319 h 378"/>
              <a:gd name="T84" fmla="*/ 450 w 450"/>
              <a:gd name="T85" fmla="*/ 270 h 378"/>
              <a:gd name="T86" fmla="*/ 384 w 450"/>
              <a:gd name="T87" fmla="*/ 111 h 3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50" h="378">
                <a:moveTo>
                  <a:pt x="384" y="111"/>
                </a:moveTo>
                <a:cubicBezTo>
                  <a:pt x="386" y="110"/>
                  <a:pt x="388" y="107"/>
                  <a:pt x="388" y="104"/>
                </a:cubicBezTo>
                <a:cubicBezTo>
                  <a:pt x="388" y="100"/>
                  <a:pt x="385" y="97"/>
                  <a:pt x="381" y="97"/>
                </a:cubicBezTo>
                <a:cubicBezTo>
                  <a:pt x="349" y="97"/>
                  <a:pt x="349" y="97"/>
                  <a:pt x="349" y="97"/>
                </a:cubicBezTo>
                <a:cubicBezTo>
                  <a:pt x="321" y="89"/>
                  <a:pt x="292" y="74"/>
                  <a:pt x="257" y="68"/>
                </a:cubicBezTo>
                <a:cubicBezTo>
                  <a:pt x="251" y="59"/>
                  <a:pt x="242" y="52"/>
                  <a:pt x="231" y="50"/>
                </a:cubicBezTo>
                <a:cubicBezTo>
                  <a:pt x="231" y="33"/>
                  <a:pt x="231" y="33"/>
                  <a:pt x="231" y="33"/>
                </a:cubicBezTo>
                <a:cubicBezTo>
                  <a:pt x="237" y="31"/>
                  <a:pt x="242" y="24"/>
                  <a:pt x="242" y="17"/>
                </a:cubicBezTo>
                <a:cubicBezTo>
                  <a:pt x="242" y="8"/>
                  <a:pt x="234" y="0"/>
                  <a:pt x="224" y="0"/>
                </a:cubicBezTo>
                <a:cubicBezTo>
                  <a:pt x="215" y="0"/>
                  <a:pt x="207" y="8"/>
                  <a:pt x="207" y="17"/>
                </a:cubicBezTo>
                <a:cubicBezTo>
                  <a:pt x="207" y="24"/>
                  <a:pt x="211" y="31"/>
                  <a:pt x="217" y="33"/>
                </a:cubicBezTo>
                <a:cubicBezTo>
                  <a:pt x="217" y="50"/>
                  <a:pt x="217" y="50"/>
                  <a:pt x="217" y="50"/>
                </a:cubicBezTo>
                <a:cubicBezTo>
                  <a:pt x="206" y="52"/>
                  <a:pt x="197" y="59"/>
                  <a:pt x="192" y="68"/>
                </a:cubicBezTo>
                <a:cubicBezTo>
                  <a:pt x="156" y="74"/>
                  <a:pt x="128" y="89"/>
                  <a:pt x="99" y="97"/>
                </a:cubicBezTo>
                <a:cubicBezTo>
                  <a:pt x="69" y="97"/>
                  <a:pt x="69" y="97"/>
                  <a:pt x="69" y="97"/>
                </a:cubicBezTo>
                <a:cubicBezTo>
                  <a:pt x="65" y="97"/>
                  <a:pt x="62" y="100"/>
                  <a:pt x="62" y="104"/>
                </a:cubicBezTo>
                <a:cubicBezTo>
                  <a:pt x="62" y="107"/>
                  <a:pt x="63" y="110"/>
                  <a:pt x="66" y="111"/>
                </a:cubicBezTo>
                <a:cubicBezTo>
                  <a:pt x="6" y="255"/>
                  <a:pt x="6" y="255"/>
                  <a:pt x="6" y="255"/>
                </a:cubicBezTo>
                <a:cubicBezTo>
                  <a:pt x="20" y="255"/>
                  <a:pt x="20" y="255"/>
                  <a:pt x="20" y="255"/>
                </a:cubicBezTo>
                <a:cubicBezTo>
                  <a:pt x="69" y="136"/>
                  <a:pt x="69" y="136"/>
                  <a:pt x="69" y="136"/>
                </a:cubicBezTo>
                <a:cubicBezTo>
                  <a:pt x="125" y="270"/>
                  <a:pt x="125" y="270"/>
                  <a:pt x="125" y="270"/>
                </a:cubicBezTo>
                <a:cubicBezTo>
                  <a:pt x="0" y="270"/>
                  <a:pt x="0" y="270"/>
                  <a:pt x="0" y="270"/>
                </a:cubicBezTo>
                <a:cubicBezTo>
                  <a:pt x="0" y="297"/>
                  <a:pt x="31" y="319"/>
                  <a:pt x="69" y="319"/>
                </a:cubicBezTo>
                <a:cubicBezTo>
                  <a:pt x="108" y="319"/>
                  <a:pt x="139" y="297"/>
                  <a:pt x="139" y="270"/>
                </a:cubicBezTo>
                <a:cubicBezTo>
                  <a:pt x="73" y="112"/>
                  <a:pt x="73" y="112"/>
                  <a:pt x="73" y="112"/>
                </a:cubicBezTo>
                <a:cubicBezTo>
                  <a:pt x="196" y="112"/>
                  <a:pt x="196" y="112"/>
                  <a:pt x="196" y="112"/>
                </a:cubicBezTo>
                <a:cubicBezTo>
                  <a:pt x="201" y="117"/>
                  <a:pt x="206" y="120"/>
                  <a:pt x="213" y="122"/>
                </a:cubicBezTo>
                <a:cubicBezTo>
                  <a:pt x="213" y="328"/>
                  <a:pt x="213" y="328"/>
                  <a:pt x="213" y="328"/>
                </a:cubicBezTo>
                <a:cubicBezTo>
                  <a:pt x="164" y="331"/>
                  <a:pt x="124" y="351"/>
                  <a:pt x="108" y="367"/>
                </a:cubicBezTo>
                <a:cubicBezTo>
                  <a:pt x="108" y="370"/>
                  <a:pt x="108" y="373"/>
                  <a:pt x="108" y="378"/>
                </a:cubicBezTo>
                <a:cubicBezTo>
                  <a:pt x="114" y="378"/>
                  <a:pt x="335" y="378"/>
                  <a:pt x="342" y="378"/>
                </a:cubicBezTo>
                <a:cubicBezTo>
                  <a:pt x="342" y="373"/>
                  <a:pt x="342" y="370"/>
                  <a:pt x="342" y="367"/>
                </a:cubicBezTo>
                <a:cubicBezTo>
                  <a:pt x="326" y="351"/>
                  <a:pt x="285" y="331"/>
                  <a:pt x="236" y="328"/>
                </a:cubicBezTo>
                <a:cubicBezTo>
                  <a:pt x="236" y="122"/>
                  <a:pt x="236" y="122"/>
                  <a:pt x="236" y="122"/>
                </a:cubicBezTo>
                <a:cubicBezTo>
                  <a:pt x="242" y="120"/>
                  <a:pt x="248" y="117"/>
                  <a:pt x="252" y="112"/>
                </a:cubicBezTo>
                <a:cubicBezTo>
                  <a:pt x="377" y="112"/>
                  <a:pt x="377" y="112"/>
                  <a:pt x="377" y="112"/>
                </a:cubicBezTo>
                <a:cubicBezTo>
                  <a:pt x="317" y="255"/>
                  <a:pt x="317" y="255"/>
                  <a:pt x="317" y="255"/>
                </a:cubicBezTo>
                <a:cubicBezTo>
                  <a:pt x="331" y="255"/>
                  <a:pt x="331" y="255"/>
                  <a:pt x="331" y="255"/>
                </a:cubicBezTo>
                <a:cubicBezTo>
                  <a:pt x="380" y="136"/>
                  <a:pt x="380" y="136"/>
                  <a:pt x="380" y="136"/>
                </a:cubicBezTo>
                <a:cubicBezTo>
                  <a:pt x="436" y="270"/>
                  <a:pt x="436" y="270"/>
                  <a:pt x="436" y="270"/>
                </a:cubicBezTo>
                <a:cubicBezTo>
                  <a:pt x="311" y="270"/>
                  <a:pt x="311" y="270"/>
                  <a:pt x="311" y="270"/>
                </a:cubicBezTo>
                <a:cubicBezTo>
                  <a:pt x="311" y="297"/>
                  <a:pt x="342" y="319"/>
                  <a:pt x="380" y="319"/>
                </a:cubicBezTo>
                <a:cubicBezTo>
                  <a:pt x="419" y="319"/>
                  <a:pt x="450" y="297"/>
                  <a:pt x="450" y="270"/>
                </a:cubicBezTo>
                <a:lnTo>
                  <a:pt x="384" y="111"/>
                </a:lnTo>
                <a:close/>
              </a:path>
            </a:pathLst>
          </a:custGeom>
          <a:solidFill>
            <a:srgbClr val="EB6100"/>
          </a:solidFill>
          <a:ln>
            <a:noFill/>
          </a:ln>
        </p:spPr>
        <p:txBody>
          <a:bodyPr vert="horz" wrap="square" lIns="82305" tIns="41153" rIns="82305" bIns="41153" numCol="1" anchor="t" anchorCtr="0" compatLnSpc="1">
            <a:prstTxWarp prst="textNoShape">
              <a:avLst/>
            </a:prstTxWarp>
          </a:bodyPr>
          <a:lstStyle/>
          <a:p>
            <a:endParaRPr lang="en-US" sz="1600"/>
          </a:p>
        </p:txBody>
      </p:sp>
      <p:sp>
        <p:nvSpPr>
          <p:cNvPr id="202" name="Freeform 154"/>
          <p:cNvSpPr>
            <a:spLocks noEditPoints="1"/>
          </p:cNvSpPr>
          <p:nvPr/>
        </p:nvSpPr>
        <p:spPr bwMode="black">
          <a:xfrm>
            <a:off x="2500987" y="3408199"/>
            <a:ext cx="959149" cy="958899"/>
          </a:xfrm>
          <a:custGeom>
            <a:avLst/>
            <a:gdLst>
              <a:gd name="T0" fmla="*/ 235 w 433"/>
              <a:gd name="T1" fmla="*/ 433 h 433"/>
              <a:gd name="T2" fmla="*/ 0 w 433"/>
              <a:gd name="T3" fmla="*/ 198 h 433"/>
              <a:gd name="T4" fmla="*/ 0 w 433"/>
              <a:gd name="T5" fmla="*/ 101 h 433"/>
              <a:gd name="T6" fmla="*/ 99 w 433"/>
              <a:gd name="T7" fmla="*/ 2 h 433"/>
              <a:gd name="T8" fmla="*/ 198 w 433"/>
              <a:gd name="T9" fmla="*/ 0 h 433"/>
              <a:gd name="T10" fmla="*/ 433 w 433"/>
              <a:gd name="T11" fmla="*/ 235 h 433"/>
              <a:gd name="T12" fmla="*/ 235 w 433"/>
              <a:gd name="T13" fmla="*/ 433 h 433"/>
              <a:gd name="T14" fmla="*/ 96 w 433"/>
              <a:gd name="T15" fmla="*/ 72 h 433"/>
              <a:gd name="T16" fmla="*/ 71 w 433"/>
              <a:gd name="T17" fmla="*/ 72 h 433"/>
              <a:gd name="T18" fmla="*/ 71 w 433"/>
              <a:gd name="T19" fmla="*/ 97 h 433"/>
              <a:gd name="T20" fmla="*/ 96 w 433"/>
              <a:gd name="T21" fmla="*/ 97 h 433"/>
              <a:gd name="T22" fmla="*/ 96 w 433"/>
              <a:gd name="T23" fmla="*/ 72 h 433"/>
              <a:gd name="T24" fmla="*/ 250 w 433"/>
              <a:gd name="T25" fmla="*/ 138 h 433"/>
              <a:gd name="T26" fmla="*/ 231 w 433"/>
              <a:gd name="T27" fmla="*/ 138 h 433"/>
              <a:gd name="T28" fmla="*/ 231 w 433"/>
              <a:gd name="T29" fmla="*/ 158 h 433"/>
              <a:gd name="T30" fmla="*/ 264 w 433"/>
              <a:gd name="T31" fmla="*/ 191 h 433"/>
              <a:gd name="T32" fmla="*/ 254 w 433"/>
              <a:gd name="T33" fmla="*/ 193 h 433"/>
              <a:gd name="T34" fmla="*/ 176 w 433"/>
              <a:gd name="T35" fmla="*/ 115 h 433"/>
              <a:gd name="T36" fmla="*/ 158 w 433"/>
              <a:gd name="T37" fmla="*/ 115 h 433"/>
              <a:gd name="T38" fmla="*/ 159 w 433"/>
              <a:gd name="T39" fmla="*/ 133 h 433"/>
              <a:gd name="T40" fmla="*/ 212 w 433"/>
              <a:gd name="T41" fmla="*/ 186 h 433"/>
              <a:gd name="T42" fmla="*/ 208 w 433"/>
              <a:gd name="T43" fmla="*/ 192 h 433"/>
              <a:gd name="T44" fmla="*/ 145 w 433"/>
              <a:gd name="T45" fmla="*/ 130 h 433"/>
              <a:gd name="T46" fmla="*/ 128 w 433"/>
              <a:gd name="T47" fmla="*/ 130 h 433"/>
              <a:gd name="T48" fmla="*/ 128 w 433"/>
              <a:gd name="T49" fmla="*/ 147 h 433"/>
              <a:gd name="T50" fmla="*/ 194 w 433"/>
              <a:gd name="T51" fmla="*/ 214 h 433"/>
              <a:gd name="T52" fmla="*/ 191 w 433"/>
              <a:gd name="T53" fmla="*/ 220 h 433"/>
              <a:gd name="T54" fmla="*/ 134 w 433"/>
              <a:gd name="T55" fmla="*/ 163 h 433"/>
              <a:gd name="T56" fmla="*/ 116 w 433"/>
              <a:gd name="T57" fmla="*/ 164 h 433"/>
              <a:gd name="T58" fmla="*/ 116 w 433"/>
              <a:gd name="T59" fmla="*/ 181 h 433"/>
              <a:gd name="T60" fmla="*/ 177 w 433"/>
              <a:gd name="T61" fmla="*/ 242 h 433"/>
              <a:gd name="T62" fmla="*/ 173 w 433"/>
              <a:gd name="T63" fmla="*/ 248 h 433"/>
              <a:gd name="T64" fmla="*/ 122 w 433"/>
              <a:gd name="T65" fmla="*/ 197 h 433"/>
              <a:gd name="T66" fmla="*/ 104 w 433"/>
              <a:gd name="T67" fmla="*/ 197 h 433"/>
              <a:gd name="T68" fmla="*/ 105 w 433"/>
              <a:gd name="T69" fmla="*/ 215 h 433"/>
              <a:gd name="T70" fmla="*/ 195 w 433"/>
              <a:gd name="T71" fmla="*/ 305 h 433"/>
              <a:gd name="T72" fmla="*/ 286 w 433"/>
              <a:gd name="T73" fmla="*/ 314 h 433"/>
              <a:gd name="T74" fmla="*/ 309 w 433"/>
              <a:gd name="T75" fmla="*/ 290 h 433"/>
              <a:gd name="T76" fmla="*/ 306 w 433"/>
              <a:gd name="T77" fmla="*/ 194 h 433"/>
              <a:gd name="T78" fmla="*/ 250 w 433"/>
              <a:gd name="T79" fmla="*/ 138 h 4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433" h="433">
                <a:moveTo>
                  <a:pt x="235" y="433"/>
                </a:moveTo>
                <a:cubicBezTo>
                  <a:pt x="0" y="198"/>
                  <a:pt x="0" y="198"/>
                  <a:pt x="0" y="198"/>
                </a:cubicBezTo>
                <a:cubicBezTo>
                  <a:pt x="0" y="101"/>
                  <a:pt x="0" y="101"/>
                  <a:pt x="0" y="101"/>
                </a:cubicBezTo>
                <a:cubicBezTo>
                  <a:pt x="99" y="2"/>
                  <a:pt x="99" y="2"/>
                  <a:pt x="99" y="2"/>
                </a:cubicBezTo>
                <a:cubicBezTo>
                  <a:pt x="198" y="0"/>
                  <a:pt x="198" y="0"/>
                  <a:pt x="198" y="0"/>
                </a:cubicBezTo>
                <a:cubicBezTo>
                  <a:pt x="433" y="235"/>
                  <a:pt x="433" y="235"/>
                  <a:pt x="433" y="235"/>
                </a:cubicBezTo>
                <a:lnTo>
                  <a:pt x="235" y="433"/>
                </a:lnTo>
                <a:close/>
                <a:moveTo>
                  <a:pt x="96" y="72"/>
                </a:moveTo>
                <a:cubicBezTo>
                  <a:pt x="89" y="65"/>
                  <a:pt x="78" y="65"/>
                  <a:pt x="71" y="72"/>
                </a:cubicBezTo>
                <a:cubicBezTo>
                  <a:pt x="64" y="79"/>
                  <a:pt x="64" y="90"/>
                  <a:pt x="71" y="97"/>
                </a:cubicBezTo>
                <a:cubicBezTo>
                  <a:pt x="78" y="104"/>
                  <a:pt x="89" y="104"/>
                  <a:pt x="96" y="97"/>
                </a:cubicBezTo>
                <a:cubicBezTo>
                  <a:pt x="103" y="90"/>
                  <a:pt x="103" y="79"/>
                  <a:pt x="96" y="72"/>
                </a:cubicBezTo>
                <a:close/>
                <a:moveTo>
                  <a:pt x="250" y="138"/>
                </a:moveTo>
                <a:cubicBezTo>
                  <a:pt x="245" y="133"/>
                  <a:pt x="236" y="133"/>
                  <a:pt x="231" y="138"/>
                </a:cubicBezTo>
                <a:cubicBezTo>
                  <a:pt x="225" y="144"/>
                  <a:pt x="225" y="153"/>
                  <a:pt x="231" y="158"/>
                </a:cubicBezTo>
                <a:cubicBezTo>
                  <a:pt x="264" y="191"/>
                  <a:pt x="264" y="191"/>
                  <a:pt x="264" y="191"/>
                </a:cubicBezTo>
                <a:cubicBezTo>
                  <a:pt x="254" y="193"/>
                  <a:pt x="254" y="193"/>
                  <a:pt x="254" y="193"/>
                </a:cubicBezTo>
                <a:cubicBezTo>
                  <a:pt x="176" y="115"/>
                  <a:pt x="176" y="115"/>
                  <a:pt x="176" y="115"/>
                </a:cubicBezTo>
                <a:cubicBezTo>
                  <a:pt x="171" y="110"/>
                  <a:pt x="163" y="110"/>
                  <a:pt x="158" y="115"/>
                </a:cubicBezTo>
                <a:cubicBezTo>
                  <a:pt x="153" y="120"/>
                  <a:pt x="154" y="128"/>
                  <a:pt x="159" y="133"/>
                </a:cubicBezTo>
                <a:cubicBezTo>
                  <a:pt x="212" y="186"/>
                  <a:pt x="212" y="186"/>
                  <a:pt x="212" y="186"/>
                </a:cubicBezTo>
                <a:cubicBezTo>
                  <a:pt x="208" y="192"/>
                  <a:pt x="208" y="192"/>
                  <a:pt x="208" y="192"/>
                </a:cubicBezTo>
                <a:cubicBezTo>
                  <a:pt x="145" y="130"/>
                  <a:pt x="145" y="130"/>
                  <a:pt x="145" y="130"/>
                </a:cubicBezTo>
                <a:cubicBezTo>
                  <a:pt x="140" y="125"/>
                  <a:pt x="132" y="125"/>
                  <a:pt x="128" y="130"/>
                </a:cubicBezTo>
                <a:cubicBezTo>
                  <a:pt x="123" y="135"/>
                  <a:pt x="123" y="143"/>
                  <a:pt x="128" y="147"/>
                </a:cubicBezTo>
                <a:cubicBezTo>
                  <a:pt x="194" y="214"/>
                  <a:pt x="194" y="214"/>
                  <a:pt x="194" y="214"/>
                </a:cubicBezTo>
                <a:cubicBezTo>
                  <a:pt x="191" y="220"/>
                  <a:pt x="191" y="220"/>
                  <a:pt x="191" y="220"/>
                </a:cubicBezTo>
                <a:cubicBezTo>
                  <a:pt x="134" y="163"/>
                  <a:pt x="134" y="163"/>
                  <a:pt x="134" y="163"/>
                </a:cubicBezTo>
                <a:cubicBezTo>
                  <a:pt x="129" y="159"/>
                  <a:pt x="121" y="159"/>
                  <a:pt x="116" y="164"/>
                </a:cubicBezTo>
                <a:cubicBezTo>
                  <a:pt x="111" y="168"/>
                  <a:pt x="111" y="176"/>
                  <a:pt x="116" y="181"/>
                </a:cubicBezTo>
                <a:cubicBezTo>
                  <a:pt x="177" y="242"/>
                  <a:pt x="177" y="242"/>
                  <a:pt x="177" y="242"/>
                </a:cubicBezTo>
                <a:cubicBezTo>
                  <a:pt x="173" y="248"/>
                  <a:pt x="173" y="248"/>
                  <a:pt x="173" y="248"/>
                </a:cubicBezTo>
                <a:cubicBezTo>
                  <a:pt x="122" y="197"/>
                  <a:pt x="122" y="197"/>
                  <a:pt x="122" y="197"/>
                </a:cubicBezTo>
                <a:cubicBezTo>
                  <a:pt x="117" y="192"/>
                  <a:pt x="109" y="192"/>
                  <a:pt x="104" y="197"/>
                </a:cubicBezTo>
                <a:cubicBezTo>
                  <a:pt x="99" y="202"/>
                  <a:pt x="100" y="210"/>
                  <a:pt x="105" y="215"/>
                </a:cubicBezTo>
                <a:cubicBezTo>
                  <a:pt x="195" y="305"/>
                  <a:pt x="195" y="305"/>
                  <a:pt x="195" y="305"/>
                </a:cubicBezTo>
                <a:cubicBezTo>
                  <a:pt x="228" y="338"/>
                  <a:pt x="268" y="332"/>
                  <a:pt x="286" y="314"/>
                </a:cubicBezTo>
                <a:cubicBezTo>
                  <a:pt x="287" y="312"/>
                  <a:pt x="305" y="294"/>
                  <a:pt x="309" y="290"/>
                </a:cubicBezTo>
                <a:cubicBezTo>
                  <a:pt x="333" y="266"/>
                  <a:pt x="333" y="221"/>
                  <a:pt x="306" y="194"/>
                </a:cubicBezTo>
                <a:lnTo>
                  <a:pt x="250" y="138"/>
                </a:lnTo>
                <a:close/>
              </a:path>
            </a:pathLst>
          </a:custGeom>
          <a:solidFill>
            <a:srgbClr val="EB6100"/>
          </a:solidFill>
          <a:ln>
            <a:noFill/>
          </a:ln>
          <a:extLst/>
        </p:spPr>
        <p:txBody>
          <a:bodyPr vert="horz" wrap="square" lIns="82305" tIns="41153" rIns="82305" bIns="41153" numCol="1" anchor="t" anchorCtr="0" compatLnSpc="1">
            <a:prstTxWarp prst="textNoShape">
              <a:avLst/>
            </a:prstTxWarp>
          </a:bodyPr>
          <a:lstStyle/>
          <a:p>
            <a:endParaRPr lang="en-US" sz="1600"/>
          </a:p>
        </p:txBody>
      </p:sp>
      <p:sp>
        <p:nvSpPr>
          <p:cNvPr id="203" name="Freeform 159"/>
          <p:cNvSpPr>
            <a:spLocks noEditPoints="1"/>
          </p:cNvSpPr>
          <p:nvPr/>
        </p:nvSpPr>
        <p:spPr bwMode="black">
          <a:xfrm>
            <a:off x="4177803" y="3349208"/>
            <a:ext cx="676691" cy="1017893"/>
          </a:xfrm>
          <a:custGeom>
            <a:avLst/>
            <a:gdLst>
              <a:gd name="T0" fmla="*/ 101 w 283"/>
              <a:gd name="T1" fmla="*/ 50 h 426"/>
              <a:gd name="T2" fmla="*/ 202 w 283"/>
              <a:gd name="T3" fmla="*/ 50 h 426"/>
              <a:gd name="T4" fmla="*/ 271 w 283"/>
              <a:gd name="T5" fmla="*/ 254 h 426"/>
              <a:gd name="T6" fmla="*/ 274 w 283"/>
              <a:gd name="T7" fmla="*/ 266 h 426"/>
              <a:gd name="T8" fmla="*/ 204 w 283"/>
              <a:gd name="T9" fmla="*/ 298 h 426"/>
              <a:gd name="T10" fmla="*/ 210 w 283"/>
              <a:gd name="T11" fmla="*/ 426 h 426"/>
              <a:gd name="T12" fmla="*/ 179 w 283"/>
              <a:gd name="T13" fmla="*/ 407 h 426"/>
              <a:gd name="T14" fmla="*/ 141 w 283"/>
              <a:gd name="T15" fmla="*/ 315 h 426"/>
              <a:gd name="T16" fmla="*/ 94 w 283"/>
              <a:gd name="T17" fmla="*/ 426 h 426"/>
              <a:gd name="T18" fmla="*/ 70 w 283"/>
              <a:gd name="T19" fmla="*/ 395 h 426"/>
              <a:gd name="T20" fmla="*/ 54 w 283"/>
              <a:gd name="T21" fmla="*/ 338 h 426"/>
              <a:gd name="T22" fmla="*/ 34 w 283"/>
              <a:gd name="T23" fmla="*/ 326 h 426"/>
              <a:gd name="T24" fmla="*/ 0 w 283"/>
              <a:gd name="T25" fmla="*/ 198 h 426"/>
              <a:gd name="T26" fmla="*/ 49 w 283"/>
              <a:gd name="T27" fmla="*/ 172 h 426"/>
              <a:gd name="T28" fmla="*/ 110 w 283"/>
              <a:gd name="T29" fmla="*/ 125 h 426"/>
              <a:gd name="T30" fmla="*/ 195 w 283"/>
              <a:gd name="T31" fmla="*/ 133 h 426"/>
              <a:gd name="T32" fmla="*/ 224 w 283"/>
              <a:gd name="T33" fmla="*/ 126 h 426"/>
              <a:gd name="T34" fmla="*/ 261 w 283"/>
              <a:gd name="T35" fmla="*/ 215 h 426"/>
              <a:gd name="T36" fmla="*/ 283 w 283"/>
              <a:gd name="T37" fmla="*/ 235 h 426"/>
              <a:gd name="T38" fmla="*/ 86 w 283"/>
              <a:gd name="T39" fmla="*/ 208 h 426"/>
              <a:gd name="T40" fmla="*/ 230 w 283"/>
              <a:gd name="T41" fmla="*/ 141 h 426"/>
              <a:gd name="T42" fmla="*/ 222 w 283"/>
              <a:gd name="T43" fmla="*/ 136 h 426"/>
              <a:gd name="T44" fmla="*/ 86 w 283"/>
              <a:gd name="T45" fmla="*/ 194 h 426"/>
              <a:gd name="T46" fmla="*/ 17 w 283"/>
              <a:gd name="T47" fmla="*/ 226 h 426"/>
              <a:gd name="T48" fmla="*/ 46 w 283"/>
              <a:gd name="T49" fmla="*/ 183 h 426"/>
              <a:gd name="T50" fmla="*/ 10 w 283"/>
              <a:gd name="T51" fmla="*/ 198 h 426"/>
              <a:gd name="T52" fmla="*/ 17 w 283"/>
              <a:gd name="T53" fmla="*/ 226 h 426"/>
              <a:gd name="T54" fmla="*/ 263 w 283"/>
              <a:gd name="T55" fmla="*/ 264 h 426"/>
              <a:gd name="T56" fmla="*/ 86 w 283"/>
              <a:gd name="T57" fmla="*/ 244 h 426"/>
              <a:gd name="T58" fmla="*/ 86 w 283"/>
              <a:gd name="T59" fmla="*/ 246 h 426"/>
              <a:gd name="T60" fmla="*/ 48 w 283"/>
              <a:gd name="T61" fmla="*/ 255 h 426"/>
              <a:gd name="T62" fmla="*/ 43 w 283"/>
              <a:gd name="T63" fmla="*/ 323 h 426"/>
              <a:gd name="T64" fmla="*/ 52 w 283"/>
              <a:gd name="T65" fmla="*/ 328 h 426"/>
              <a:gd name="T66" fmla="*/ 264 w 283"/>
              <a:gd name="T67" fmla="*/ 266 h 426"/>
              <a:gd name="T68" fmla="*/ 245 w 283"/>
              <a:gd name="T69" fmla="*/ 259 h 426"/>
              <a:gd name="T70" fmla="*/ 222 w 283"/>
              <a:gd name="T71" fmla="*/ 246 h 426"/>
              <a:gd name="T72" fmla="*/ 215 w 283"/>
              <a:gd name="T73" fmla="*/ 248 h 426"/>
              <a:gd name="T74" fmla="*/ 202 w 283"/>
              <a:gd name="T75" fmla="*/ 270 h 426"/>
              <a:gd name="T76" fmla="*/ 215 w 283"/>
              <a:gd name="T77" fmla="*/ 248 h 4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83" h="426">
                <a:moveTo>
                  <a:pt x="151" y="100"/>
                </a:moveTo>
                <a:cubicBezTo>
                  <a:pt x="124" y="100"/>
                  <a:pt x="101" y="77"/>
                  <a:pt x="101" y="50"/>
                </a:cubicBezTo>
                <a:cubicBezTo>
                  <a:pt x="101" y="22"/>
                  <a:pt x="124" y="0"/>
                  <a:pt x="151" y="0"/>
                </a:cubicBezTo>
                <a:cubicBezTo>
                  <a:pt x="179" y="0"/>
                  <a:pt x="202" y="22"/>
                  <a:pt x="202" y="50"/>
                </a:cubicBezTo>
                <a:cubicBezTo>
                  <a:pt x="202" y="77"/>
                  <a:pt x="179" y="100"/>
                  <a:pt x="151" y="100"/>
                </a:cubicBezTo>
                <a:close/>
                <a:moveTo>
                  <a:pt x="271" y="254"/>
                </a:moveTo>
                <a:cubicBezTo>
                  <a:pt x="273" y="262"/>
                  <a:pt x="273" y="262"/>
                  <a:pt x="273" y="262"/>
                </a:cubicBezTo>
                <a:cubicBezTo>
                  <a:pt x="273" y="263"/>
                  <a:pt x="274" y="265"/>
                  <a:pt x="274" y="266"/>
                </a:cubicBezTo>
                <a:cubicBezTo>
                  <a:pt x="274" y="274"/>
                  <a:pt x="269" y="280"/>
                  <a:pt x="261" y="282"/>
                </a:cubicBezTo>
                <a:cubicBezTo>
                  <a:pt x="204" y="298"/>
                  <a:pt x="204" y="298"/>
                  <a:pt x="204" y="298"/>
                </a:cubicBezTo>
                <a:cubicBezTo>
                  <a:pt x="228" y="395"/>
                  <a:pt x="228" y="395"/>
                  <a:pt x="228" y="395"/>
                </a:cubicBezTo>
                <a:cubicBezTo>
                  <a:pt x="231" y="409"/>
                  <a:pt x="223" y="422"/>
                  <a:pt x="210" y="426"/>
                </a:cubicBezTo>
                <a:cubicBezTo>
                  <a:pt x="208" y="426"/>
                  <a:pt x="206" y="426"/>
                  <a:pt x="204" y="426"/>
                </a:cubicBezTo>
                <a:cubicBezTo>
                  <a:pt x="192" y="426"/>
                  <a:pt x="182" y="419"/>
                  <a:pt x="179" y="407"/>
                </a:cubicBezTo>
                <a:cubicBezTo>
                  <a:pt x="155" y="311"/>
                  <a:pt x="155" y="311"/>
                  <a:pt x="155" y="311"/>
                </a:cubicBezTo>
                <a:cubicBezTo>
                  <a:pt x="141" y="315"/>
                  <a:pt x="141" y="315"/>
                  <a:pt x="141" y="315"/>
                </a:cubicBezTo>
                <a:cubicBezTo>
                  <a:pt x="118" y="407"/>
                  <a:pt x="118" y="407"/>
                  <a:pt x="118" y="407"/>
                </a:cubicBezTo>
                <a:cubicBezTo>
                  <a:pt x="116" y="419"/>
                  <a:pt x="105" y="426"/>
                  <a:pt x="94" y="426"/>
                </a:cubicBezTo>
                <a:cubicBezTo>
                  <a:pt x="92" y="426"/>
                  <a:pt x="90" y="426"/>
                  <a:pt x="88" y="426"/>
                </a:cubicBezTo>
                <a:cubicBezTo>
                  <a:pt x="75" y="422"/>
                  <a:pt x="67" y="409"/>
                  <a:pt x="70" y="395"/>
                </a:cubicBezTo>
                <a:cubicBezTo>
                  <a:pt x="86" y="329"/>
                  <a:pt x="86" y="329"/>
                  <a:pt x="86" y="329"/>
                </a:cubicBezTo>
                <a:cubicBezTo>
                  <a:pt x="54" y="338"/>
                  <a:pt x="54" y="338"/>
                  <a:pt x="54" y="338"/>
                </a:cubicBezTo>
                <a:cubicBezTo>
                  <a:pt x="53" y="338"/>
                  <a:pt x="51" y="338"/>
                  <a:pt x="50" y="338"/>
                </a:cubicBezTo>
                <a:cubicBezTo>
                  <a:pt x="42" y="338"/>
                  <a:pt x="36" y="334"/>
                  <a:pt x="34" y="326"/>
                </a:cubicBezTo>
                <a:cubicBezTo>
                  <a:pt x="0" y="202"/>
                  <a:pt x="0" y="202"/>
                  <a:pt x="0" y="202"/>
                </a:cubicBezTo>
                <a:cubicBezTo>
                  <a:pt x="0" y="201"/>
                  <a:pt x="0" y="200"/>
                  <a:pt x="0" y="198"/>
                </a:cubicBezTo>
                <a:cubicBezTo>
                  <a:pt x="0" y="191"/>
                  <a:pt x="5" y="184"/>
                  <a:pt x="12" y="182"/>
                </a:cubicBezTo>
                <a:cubicBezTo>
                  <a:pt x="49" y="172"/>
                  <a:pt x="49" y="172"/>
                  <a:pt x="49" y="172"/>
                </a:cubicBezTo>
                <a:cubicBezTo>
                  <a:pt x="106" y="127"/>
                  <a:pt x="106" y="127"/>
                  <a:pt x="106" y="127"/>
                </a:cubicBezTo>
                <a:cubicBezTo>
                  <a:pt x="107" y="126"/>
                  <a:pt x="109" y="125"/>
                  <a:pt x="110" y="125"/>
                </a:cubicBezTo>
                <a:cubicBezTo>
                  <a:pt x="117" y="119"/>
                  <a:pt x="130" y="116"/>
                  <a:pt x="149" y="116"/>
                </a:cubicBezTo>
                <a:cubicBezTo>
                  <a:pt x="175" y="116"/>
                  <a:pt x="189" y="123"/>
                  <a:pt x="195" y="133"/>
                </a:cubicBezTo>
                <a:cubicBezTo>
                  <a:pt x="219" y="126"/>
                  <a:pt x="219" y="126"/>
                  <a:pt x="219" y="126"/>
                </a:cubicBezTo>
                <a:cubicBezTo>
                  <a:pt x="221" y="126"/>
                  <a:pt x="222" y="126"/>
                  <a:pt x="224" y="126"/>
                </a:cubicBezTo>
                <a:cubicBezTo>
                  <a:pt x="231" y="126"/>
                  <a:pt x="238" y="131"/>
                  <a:pt x="240" y="138"/>
                </a:cubicBezTo>
                <a:cubicBezTo>
                  <a:pt x="261" y="215"/>
                  <a:pt x="261" y="215"/>
                  <a:pt x="261" y="215"/>
                </a:cubicBezTo>
                <a:cubicBezTo>
                  <a:pt x="263" y="215"/>
                  <a:pt x="263" y="215"/>
                  <a:pt x="263" y="215"/>
                </a:cubicBezTo>
                <a:cubicBezTo>
                  <a:pt x="275" y="215"/>
                  <a:pt x="283" y="224"/>
                  <a:pt x="283" y="235"/>
                </a:cubicBezTo>
                <a:cubicBezTo>
                  <a:pt x="283" y="244"/>
                  <a:pt x="278" y="251"/>
                  <a:pt x="271" y="254"/>
                </a:cubicBezTo>
                <a:close/>
                <a:moveTo>
                  <a:pt x="86" y="208"/>
                </a:moveTo>
                <a:cubicBezTo>
                  <a:pt x="237" y="167"/>
                  <a:pt x="237" y="167"/>
                  <a:pt x="237" y="167"/>
                </a:cubicBezTo>
                <a:cubicBezTo>
                  <a:pt x="230" y="141"/>
                  <a:pt x="230" y="141"/>
                  <a:pt x="230" y="141"/>
                </a:cubicBezTo>
                <a:cubicBezTo>
                  <a:pt x="230" y="138"/>
                  <a:pt x="227" y="136"/>
                  <a:pt x="224" y="136"/>
                </a:cubicBezTo>
                <a:cubicBezTo>
                  <a:pt x="223" y="136"/>
                  <a:pt x="223" y="136"/>
                  <a:pt x="222" y="136"/>
                </a:cubicBezTo>
                <a:cubicBezTo>
                  <a:pt x="127" y="161"/>
                  <a:pt x="127" y="161"/>
                  <a:pt x="127" y="161"/>
                </a:cubicBezTo>
                <a:cubicBezTo>
                  <a:pt x="86" y="194"/>
                  <a:pt x="86" y="194"/>
                  <a:pt x="86" y="194"/>
                </a:cubicBezTo>
                <a:lnTo>
                  <a:pt x="86" y="208"/>
                </a:lnTo>
                <a:close/>
                <a:moveTo>
                  <a:pt x="17" y="226"/>
                </a:moveTo>
                <a:cubicBezTo>
                  <a:pt x="46" y="219"/>
                  <a:pt x="46" y="219"/>
                  <a:pt x="46" y="219"/>
                </a:cubicBezTo>
                <a:cubicBezTo>
                  <a:pt x="46" y="183"/>
                  <a:pt x="46" y="183"/>
                  <a:pt x="46" y="183"/>
                </a:cubicBezTo>
                <a:cubicBezTo>
                  <a:pt x="15" y="191"/>
                  <a:pt x="15" y="191"/>
                  <a:pt x="15" y="191"/>
                </a:cubicBezTo>
                <a:cubicBezTo>
                  <a:pt x="12" y="192"/>
                  <a:pt x="10" y="195"/>
                  <a:pt x="10" y="198"/>
                </a:cubicBezTo>
                <a:cubicBezTo>
                  <a:pt x="10" y="199"/>
                  <a:pt x="10" y="199"/>
                  <a:pt x="10" y="200"/>
                </a:cubicBezTo>
                <a:lnTo>
                  <a:pt x="17" y="226"/>
                </a:lnTo>
                <a:close/>
                <a:moveTo>
                  <a:pt x="264" y="266"/>
                </a:moveTo>
                <a:cubicBezTo>
                  <a:pt x="264" y="266"/>
                  <a:pt x="264" y="265"/>
                  <a:pt x="263" y="264"/>
                </a:cubicBezTo>
                <a:cubicBezTo>
                  <a:pt x="247" y="201"/>
                  <a:pt x="247" y="201"/>
                  <a:pt x="247" y="201"/>
                </a:cubicBezTo>
                <a:cubicBezTo>
                  <a:pt x="86" y="244"/>
                  <a:pt x="86" y="244"/>
                  <a:pt x="86" y="244"/>
                </a:cubicBezTo>
                <a:cubicBezTo>
                  <a:pt x="86" y="246"/>
                  <a:pt x="86" y="246"/>
                  <a:pt x="86" y="246"/>
                </a:cubicBezTo>
                <a:cubicBezTo>
                  <a:pt x="86" y="246"/>
                  <a:pt x="86" y="246"/>
                  <a:pt x="86" y="246"/>
                </a:cubicBezTo>
                <a:cubicBezTo>
                  <a:pt x="86" y="257"/>
                  <a:pt x="77" y="266"/>
                  <a:pt x="66" y="266"/>
                </a:cubicBezTo>
                <a:cubicBezTo>
                  <a:pt x="58" y="266"/>
                  <a:pt x="51" y="262"/>
                  <a:pt x="48" y="255"/>
                </a:cubicBezTo>
                <a:cubicBezTo>
                  <a:pt x="26" y="260"/>
                  <a:pt x="26" y="260"/>
                  <a:pt x="26" y="260"/>
                </a:cubicBezTo>
                <a:cubicBezTo>
                  <a:pt x="43" y="323"/>
                  <a:pt x="43" y="323"/>
                  <a:pt x="43" y="323"/>
                </a:cubicBezTo>
                <a:cubicBezTo>
                  <a:pt x="44" y="326"/>
                  <a:pt x="47" y="328"/>
                  <a:pt x="50" y="328"/>
                </a:cubicBezTo>
                <a:cubicBezTo>
                  <a:pt x="50" y="328"/>
                  <a:pt x="51" y="328"/>
                  <a:pt x="52" y="328"/>
                </a:cubicBezTo>
                <a:cubicBezTo>
                  <a:pt x="259" y="273"/>
                  <a:pt x="259" y="273"/>
                  <a:pt x="259" y="273"/>
                </a:cubicBezTo>
                <a:cubicBezTo>
                  <a:pt x="262" y="272"/>
                  <a:pt x="264" y="269"/>
                  <a:pt x="264" y="266"/>
                </a:cubicBezTo>
                <a:close/>
                <a:moveTo>
                  <a:pt x="240" y="241"/>
                </a:moveTo>
                <a:cubicBezTo>
                  <a:pt x="245" y="259"/>
                  <a:pt x="245" y="259"/>
                  <a:pt x="245" y="259"/>
                </a:cubicBezTo>
                <a:cubicBezTo>
                  <a:pt x="227" y="264"/>
                  <a:pt x="227" y="264"/>
                  <a:pt x="227" y="264"/>
                </a:cubicBezTo>
                <a:cubicBezTo>
                  <a:pt x="222" y="246"/>
                  <a:pt x="222" y="246"/>
                  <a:pt x="222" y="246"/>
                </a:cubicBezTo>
                <a:lnTo>
                  <a:pt x="240" y="241"/>
                </a:lnTo>
                <a:close/>
                <a:moveTo>
                  <a:pt x="215" y="248"/>
                </a:moveTo>
                <a:cubicBezTo>
                  <a:pt x="220" y="265"/>
                  <a:pt x="220" y="265"/>
                  <a:pt x="220" y="265"/>
                </a:cubicBezTo>
                <a:cubicBezTo>
                  <a:pt x="202" y="270"/>
                  <a:pt x="202" y="270"/>
                  <a:pt x="202" y="270"/>
                </a:cubicBezTo>
                <a:cubicBezTo>
                  <a:pt x="197" y="253"/>
                  <a:pt x="197" y="253"/>
                  <a:pt x="197" y="253"/>
                </a:cubicBezTo>
                <a:lnTo>
                  <a:pt x="215" y="248"/>
                </a:lnTo>
                <a:close/>
              </a:path>
            </a:pathLst>
          </a:custGeom>
          <a:solidFill>
            <a:srgbClr val="EB6100"/>
          </a:solidFill>
          <a:ln>
            <a:noFill/>
          </a:ln>
          <a:extLst/>
        </p:spPr>
        <p:txBody>
          <a:bodyPr vert="horz" wrap="square" lIns="82305" tIns="41153" rIns="82305" bIns="41153" numCol="1" anchor="t" anchorCtr="0" compatLnSpc="1">
            <a:prstTxWarp prst="textNoShape">
              <a:avLst/>
            </a:prstTxWarp>
          </a:bodyPr>
          <a:lstStyle/>
          <a:p>
            <a:endParaRPr lang="en-US" sz="1600"/>
          </a:p>
        </p:txBody>
      </p:sp>
      <p:sp>
        <p:nvSpPr>
          <p:cNvPr id="204" name="Freeform 128"/>
          <p:cNvSpPr>
            <a:spLocks noEditPoints="1"/>
          </p:cNvSpPr>
          <p:nvPr/>
        </p:nvSpPr>
        <p:spPr bwMode="black">
          <a:xfrm>
            <a:off x="5692110" y="3689482"/>
            <a:ext cx="870129" cy="608562"/>
          </a:xfrm>
          <a:custGeom>
            <a:avLst/>
            <a:gdLst>
              <a:gd name="T0" fmla="*/ 7 w 300"/>
              <a:gd name="T1" fmla="*/ 0 h 210"/>
              <a:gd name="T2" fmla="*/ 293 w 300"/>
              <a:gd name="T3" fmla="*/ 0 h 210"/>
              <a:gd name="T4" fmla="*/ 150 w 300"/>
              <a:gd name="T5" fmla="*/ 120 h 210"/>
              <a:gd name="T6" fmla="*/ 7 w 300"/>
              <a:gd name="T7" fmla="*/ 0 h 210"/>
              <a:gd name="T8" fmla="*/ 153 w 300"/>
              <a:gd name="T9" fmla="*/ 130 h 210"/>
              <a:gd name="T10" fmla="*/ 153 w 300"/>
              <a:gd name="T11" fmla="*/ 130 h 210"/>
              <a:gd name="T12" fmla="*/ 153 w 300"/>
              <a:gd name="T13" fmla="*/ 131 h 210"/>
              <a:gd name="T14" fmla="*/ 152 w 300"/>
              <a:gd name="T15" fmla="*/ 131 h 210"/>
              <a:gd name="T16" fmla="*/ 152 w 300"/>
              <a:gd name="T17" fmla="*/ 131 h 210"/>
              <a:gd name="T18" fmla="*/ 151 w 300"/>
              <a:gd name="T19" fmla="*/ 131 h 210"/>
              <a:gd name="T20" fmla="*/ 151 w 300"/>
              <a:gd name="T21" fmla="*/ 131 h 210"/>
              <a:gd name="T22" fmla="*/ 150 w 300"/>
              <a:gd name="T23" fmla="*/ 131 h 210"/>
              <a:gd name="T24" fmla="*/ 150 w 300"/>
              <a:gd name="T25" fmla="*/ 131 h 210"/>
              <a:gd name="T26" fmla="*/ 150 w 300"/>
              <a:gd name="T27" fmla="*/ 131 h 210"/>
              <a:gd name="T28" fmla="*/ 149 w 300"/>
              <a:gd name="T29" fmla="*/ 131 h 210"/>
              <a:gd name="T30" fmla="*/ 149 w 300"/>
              <a:gd name="T31" fmla="*/ 131 h 210"/>
              <a:gd name="T32" fmla="*/ 148 w 300"/>
              <a:gd name="T33" fmla="*/ 131 h 210"/>
              <a:gd name="T34" fmla="*/ 148 w 300"/>
              <a:gd name="T35" fmla="*/ 131 h 210"/>
              <a:gd name="T36" fmla="*/ 147 w 300"/>
              <a:gd name="T37" fmla="*/ 131 h 210"/>
              <a:gd name="T38" fmla="*/ 147 w 300"/>
              <a:gd name="T39" fmla="*/ 130 h 210"/>
              <a:gd name="T40" fmla="*/ 147 w 300"/>
              <a:gd name="T41" fmla="*/ 130 h 210"/>
              <a:gd name="T42" fmla="*/ 125 w 300"/>
              <a:gd name="T43" fmla="*/ 112 h 210"/>
              <a:gd name="T44" fmla="*/ 8 w 300"/>
              <a:gd name="T45" fmla="*/ 210 h 210"/>
              <a:gd name="T46" fmla="*/ 293 w 300"/>
              <a:gd name="T47" fmla="*/ 210 h 210"/>
              <a:gd name="T48" fmla="*/ 175 w 300"/>
              <a:gd name="T49" fmla="*/ 112 h 210"/>
              <a:gd name="T50" fmla="*/ 153 w 300"/>
              <a:gd name="T51" fmla="*/ 130 h 210"/>
              <a:gd name="T52" fmla="*/ 0 w 300"/>
              <a:gd name="T53" fmla="*/ 6 h 210"/>
              <a:gd name="T54" fmla="*/ 0 w 300"/>
              <a:gd name="T55" fmla="*/ 204 h 210"/>
              <a:gd name="T56" fmla="*/ 118 w 300"/>
              <a:gd name="T57" fmla="*/ 106 h 210"/>
              <a:gd name="T58" fmla="*/ 0 w 300"/>
              <a:gd name="T59" fmla="*/ 6 h 210"/>
              <a:gd name="T60" fmla="*/ 182 w 300"/>
              <a:gd name="T61" fmla="*/ 106 h 210"/>
              <a:gd name="T62" fmla="*/ 300 w 300"/>
              <a:gd name="T63" fmla="*/ 204 h 210"/>
              <a:gd name="T64" fmla="*/ 300 w 300"/>
              <a:gd name="T65" fmla="*/ 6 h 210"/>
              <a:gd name="T66" fmla="*/ 182 w 300"/>
              <a:gd name="T67" fmla="*/ 106 h 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00" h="210">
                <a:moveTo>
                  <a:pt x="7" y="0"/>
                </a:moveTo>
                <a:cubicBezTo>
                  <a:pt x="293" y="0"/>
                  <a:pt x="293" y="0"/>
                  <a:pt x="293" y="0"/>
                </a:cubicBezTo>
                <a:cubicBezTo>
                  <a:pt x="150" y="120"/>
                  <a:pt x="150" y="120"/>
                  <a:pt x="150" y="120"/>
                </a:cubicBezTo>
                <a:lnTo>
                  <a:pt x="7" y="0"/>
                </a:lnTo>
                <a:close/>
                <a:moveTo>
                  <a:pt x="153" y="130"/>
                </a:moveTo>
                <a:cubicBezTo>
                  <a:pt x="153" y="130"/>
                  <a:pt x="153" y="130"/>
                  <a:pt x="153" y="130"/>
                </a:cubicBezTo>
                <a:cubicBezTo>
                  <a:pt x="153" y="130"/>
                  <a:pt x="153" y="130"/>
                  <a:pt x="153" y="131"/>
                </a:cubicBezTo>
                <a:cubicBezTo>
                  <a:pt x="153" y="131"/>
                  <a:pt x="152" y="131"/>
                  <a:pt x="152" y="131"/>
                </a:cubicBezTo>
                <a:cubicBezTo>
                  <a:pt x="152" y="131"/>
                  <a:pt x="152" y="131"/>
                  <a:pt x="152" y="131"/>
                </a:cubicBezTo>
                <a:cubicBezTo>
                  <a:pt x="152" y="131"/>
                  <a:pt x="151" y="131"/>
                  <a:pt x="151" y="131"/>
                </a:cubicBezTo>
                <a:cubicBezTo>
                  <a:pt x="151" y="131"/>
                  <a:pt x="151" y="131"/>
                  <a:pt x="151" y="131"/>
                </a:cubicBezTo>
                <a:cubicBezTo>
                  <a:pt x="151" y="131"/>
                  <a:pt x="150" y="131"/>
                  <a:pt x="150" y="131"/>
                </a:cubicBezTo>
                <a:cubicBezTo>
                  <a:pt x="150" y="131"/>
                  <a:pt x="150" y="131"/>
                  <a:pt x="150" y="131"/>
                </a:cubicBezTo>
                <a:cubicBezTo>
                  <a:pt x="150" y="131"/>
                  <a:pt x="150" y="131"/>
                  <a:pt x="150" y="131"/>
                </a:cubicBezTo>
                <a:cubicBezTo>
                  <a:pt x="150" y="131"/>
                  <a:pt x="149" y="131"/>
                  <a:pt x="149" y="131"/>
                </a:cubicBezTo>
                <a:cubicBezTo>
                  <a:pt x="149" y="131"/>
                  <a:pt x="149" y="131"/>
                  <a:pt x="149" y="131"/>
                </a:cubicBezTo>
                <a:cubicBezTo>
                  <a:pt x="149" y="131"/>
                  <a:pt x="148" y="131"/>
                  <a:pt x="148" y="131"/>
                </a:cubicBezTo>
                <a:cubicBezTo>
                  <a:pt x="148" y="131"/>
                  <a:pt x="148" y="131"/>
                  <a:pt x="148" y="131"/>
                </a:cubicBezTo>
                <a:cubicBezTo>
                  <a:pt x="148" y="131"/>
                  <a:pt x="148" y="131"/>
                  <a:pt x="147" y="131"/>
                </a:cubicBezTo>
                <a:cubicBezTo>
                  <a:pt x="147" y="130"/>
                  <a:pt x="147" y="130"/>
                  <a:pt x="147" y="130"/>
                </a:cubicBezTo>
                <a:cubicBezTo>
                  <a:pt x="147" y="130"/>
                  <a:pt x="147" y="130"/>
                  <a:pt x="147" y="130"/>
                </a:cubicBezTo>
                <a:cubicBezTo>
                  <a:pt x="125" y="112"/>
                  <a:pt x="125" y="112"/>
                  <a:pt x="125" y="112"/>
                </a:cubicBezTo>
                <a:cubicBezTo>
                  <a:pt x="8" y="210"/>
                  <a:pt x="8" y="210"/>
                  <a:pt x="8" y="210"/>
                </a:cubicBezTo>
                <a:cubicBezTo>
                  <a:pt x="293" y="210"/>
                  <a:pt x="293" y="210"/>
                  <a:pt x="293" y="210"/>
                </a:cubicBezTo>
                <a:cubicBezTo>
                  <a:pt x="175" y="112"/>
                  <a:pt x="175" y="112"/>
                  <a:pt x="175" y="112"/>
                </a:cubicBezTo>
                <a:lnTo>
                  <a:pt x="153" y="130"/>
                </a:lnTo>
                <a:close/>
                <a:moveTo>
                  <a:pt x="0" y="6"/>
                </a:moveTo>
                <a:cubicBezTo>
                  <a:pt x="0" y="204"/>
                  <a:pt x="0" y="204"/>
                  <a:pt x="0" y="204"/>
                </a:cubicBezTo>
                <a:cubicBezTo>
                  <a:pt x="118" y="106"/>
                  <a:pt x="118" y="106"/>
                  <a:pt x="118" y="106"/>
                </a:cubicBezTo>
                <a:lnTo>
                  <a:pt x="0" y="6"/>
                </a:lnTo>
                <a:close/>
                <a:moveTo>
                  <a:pt x="182" y="106"/>
                </a:moveTo>
                <a:cubicBezTo>
                  <a:pt x="300" y="204"/>
                  <a:pt x="300" y="204"/>
                  <a:pt x="300" y="204"/>
                </a:cubicBezTo>
                <a:cubicBezTo>
                  <a:pt x="300" y="6"/>
                  <a:pt x="300" y="6"/>
                  <a:pt x="300" y="6"/>
                </a:cubicBezTo>
                <a:lnTo>
                  <a:pt x="182" y="106"/>
                </a:lnTo>
                <a:close/>
              </a:path>
            </a:pathLst>
          </a:custGeom>
          <a:solidFill>
            <a:srgbClr val="EB6100"/>
          </a:solidFill>
          <a:ln>
            <a:noFill/>
          </a:ln>
          <a:extLst/>
        </p:spPr>
        <p:txBody>
          <a:bodyPr vert="horz" wrap="square" lIns="82305" tIns="41153" rIns="82305" bIns="41153" numCol="1" anchor="t" anchorCtr="0" compatLnSpc="1">
            <a:prstTxWarp prst="textNoShape">
              <a:avLst/>
            </a:prstTxWarp>
          </a:bodyPr>
          <a:lstStyle/>
          <a:p>
            <a:endParaRPr lang="en-US" sz="1600"/>
          </a:p>
        </p:txBody>
      </p:sp>
      <p:sp>
        <p:nvSpPr>
          <p:cNvPr id="205" name="Freeform 62"/>
          <p:cNvSpPr>
            <a:spLocks noEditPoints="1"/>
          </p:cNvSpPr>
          <p:nvPr/>
        </p:nvSpPr>
        <p:spPr bwMode="black">
          <a:xfrm>
            <a:off x="7229748" y="3469673"/>
            <a:ext cx="870035" cy="869808"/>
          </a:xfrm>
          <a:custGeom>
            <a:avLst/>
            <a:gdLst>
              <a:gd name="T0" fmla="*/ 189 w 189"/>
              <a:gd name="T1" fmla="*/ 94 h 189"/>
              <a:gd name="T2" fmla="*/ 0 w 189"/>
              <a:gd name="T3" fmla="*/ 94 h 189"/>
              <a:gd name="T4" fmla="*/ 129 w 189"/>
              <a:gd name="T5" fmla="*/ 172 h 189"/>
              <a:gd name="T6" fmla="*/ 124 w 189"/>
              <a:gd name="T7" fmla="*/ 123 h 189"/>
              <a:gd name="T8" fmla="*/ 123 w 189"/>
              <a:gd name="T9" fmla="*/ 84 h 189"/>
              <a:gd name="T10" fmla="*/ 140 w 189"/>
              <a:gd name="T11" fmla="*/ 85 h 189"/>
              <a:gd name="T12" fmla="*/ 152 w 189"/>
              <a:gd name="T13" fmla="*/ 89 h 189"/>
              <a:gd name="T14" fmla="*/ 158 w 189"/>
              <a:gd name="T15" fmla="*/ 84 h 189"/>
              <a:gd name="T16" fmla="*/ 152 w 189"/>
              <a:gd name="T17" fmla="*/ 82 h 189"/>
              <a:gd name="T18" fmla="*/ 146 w 189"/>
              <a:gd name="T19" fmla="*/ 78 h 189"/>
              <a:gd name="T20" fmla="*/ 139 w 189"/>
              <a:gd name="T21" fmla="*/ 74 h 189"/>
              <a:gd name="T22" fmla="*/ 128 w 189"/>
              <a:gd name="T23" fmla="*/ 80 h 189"/>
              <a:gd name="T24" fmla="*/ 121 w 189"/>
              <a:gd name="T25" fmla="*/ 72 h 189"/>
              <a:gd name="T26" fmla="*/ 132 w 189"/>
              <a:gd name="T27" fmla="*/ 59 h 189"/>
              <a:gd name="T28" fmla="*/ 140 w 189"/>
              <a:gd name="T29" fmla="*/ 57 h 189"/>
              <a:gd name="T30" fmla="*/ 149 w 189"/>
              <a:gd name="T31" fmla="*/ 52 h 189"/>
              <a:gd name="T32" fmla="*/ 148 w 189"/>
              <a:gd name="T33" fmla="*/ 44 h 189"/>
              <a:gd name="T34" fmla="*/ 144 w 189"/>
              <a:gd name="T35" fmla="*/ 46 h 189"/>
              <a:gd name="T36" fmla="*/ 138 w 189"/>
              <a:gd name="T37" fmla="*/ 48 h 189"/>
              <a:gd name="T38" fmla="*/ 147 w 189"/>
              <a:gd name="T39" fmla="*/ 28 h 189"/>
              <a:gd name="T40" fmla="*/ 108 w 189"/>
              <a:gd name="T41" fmla="*/ 11 h 189"/>
              <a:gd name="T42" fmla="*/ 90 w 189"/>
              <a:gd name="T43" fmla="*/ 43 h 189"/>
              <a:gd name="T44" fmla="*/ 78 w 189"/>
              <a:gd name="T45" fmla="*/ 21 h 189"/>
              <a:gd name="T46" fmla="*/ 69 w 189"/>
              <a:gd name="T47" fmla="*/ 13 h 189"/>
              <a:gd name="T48" fmla="*/ 60 w 189"/>
              <a:gd name="T49" fmla="*/ 23 h 189"/>
              <a:gd name="T50" fmla="*/ 72 w 189"/>
              <a:gd name="T51" fmla="*/ 43 h 189"/>
              <a:gd name="T52" fmla="*/ 59 w 189"/>
              <a:gd name="T53" fmla="*/ 31 h 189"/>
              <a:gd name="T54" fmla="*/ 44 w 189"/>
              <a:gd name="T55" fmla="*/ 49 h 189"/>
              <a:gd name="T56" fmla="*/ 57 w 189"/>
              <a:gd name="T57" fmla="*/ 47 h 189"/>
              <a:gd name="T58" fmla="*/ 73 w 189"/>
              <a:gd name="T59" fmla="*/ 70 h 189"/>
              <a:gd name="T60" fmla="*/ 47 w 189"/>
              <a:gd name="T61" fmla="*/ 100 h 189"/>
              <a:gd name="T62" fmla="*/ 31 w 189"/>
              <a:gd name="T63" fmla="*/ 97 h 189"/>
              <a:gd name="T64" fmla="*/ 40 w 189"/>
              <a:gd name="T65" fmla="*/ 103 h 189"/>
              <a:gd name="T66" fmla="*/ 42 w 189"/>
              <a:gd name="T67" fmla="*/ 116 h 189"/>
              <a:gd name="T68" fmla="*/ 81 w 189"/>
              <a:gd name="T69" fmla="*/ 132 h 189"/>
              <a:gd name="T70" fmla="*/ 67 w 189"/>
              <a:gd name="T71" fmla="*/ 175 h 189"/>
              <a:gd name="T72" fmla="*/ 129 w 189"/>
              <a:gd name="T73" fmla="*/ 172 h 189"/>
              <a:gd name="T74" fmla="*/ 172 w 189"/>
              <a:gd name="T75" fmla="*/ 115 h 189"/>
              <a:gd name="T76" fmla="*/ 172 w 189"/>
              <a:gd name="T77" fmla="*/ 118 h 189"/>
              <a:gd name="T78" fmla="*/ 177 w 189"/>
              <a:gd name="T79" fmla="*/ 114 h 189"/>
              <a:gd name="T80" fmla="*/ 156 w 189"/>
              <a:gd name="T81" fmla="*/ 152 h 189"/>
              <a:gd name="T82" fmla="*/ 52 w 189"/>
              <a:gd name="T83" fmla="*/ 168 h 189"/>
              <a:gd name="T84" fmla="*/ 47 w 189"/>
              <a:gd name="T85" fmla="*/ 126 h 189"/>
              <a:gd name="T86" fmla="*/ 42 w 189"/>
              <a:gd name="T87" fmla="*/ 121 h 189"/>
              <a:gd name="T88" fmla="*/ 20 w 189"/>
              <a:gd name="T89" fmla="*/ 103 h 189"/>
              <a:gd name="T90" fmla="*/ 9 w 189"/>
              <a:gd name="T91" fmla="*/ 94 h 189"/>
              <a:gd name="T92" fmla="*/ 108 w 189"/>
              <a:gd name="T93" fmla="*/ 41 h 189"/>
              <a:gd name="T94" fmla="*/ 108 w 189"/>
              <a:gd name="T95" fmla="*/ 41 h 189"/>
              <a:gd name="T96" fmla="*/ 129 w 189"/>
              <a:gd name="T97" fmla="*/ 58 h 189"/>
              <a:gd name="T98" fmla="*/ 125 w 189"/>
              <a:gd name="T99" fmla="*/ 49 h 189"/>
              <a:gd name="T100" fmla="*/ 160 w 189"/>
              <a:gd name="T101" fmla="*/ 69 h 189"/>
              <a:gd name="T102" fmla="*/ 158 w 189"/>
              <a:gd name="T103" fmla="*/ 77 h 189"/>
              <a:gd name="T104" fmla="*/ 59 w 189"/>
              <a:gd name="T105" fmla="*/ 106 h 189"/>
              <a:gd name="T106" fmla="*/ 46 w 189"/>
              <a:gd name="T107" fmla="*/ 102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89" h="189">
                <a:moveTo>
                  <a:pt x="94" y="0"/>
                </a:moveTo>
                <a:cubicBezTo>
                  <a:pt x="146" y="0"/>
                  <a:pt x="189" y="42"/>
                  <a:pt x="189" y="94"/>
                </a:cubicBezTo>
                <a:cubicBezTo>
                  <a:pt x="189" y="147"/>
                  <a:pt x="146" y="189"/>
                  <a:pt x="94" y="189"/>
                </a:cubicBezTo>
                <a:cubicBezTo>
                  <a:pt x="42" y="189"/>
                  <a:pt x="0" y="147"/>
                  <a:pt x="0" y="94"/>
                </a:cubicBezTo>
                <a:cubicBezTo>
                  <a:pt x="0" y="42"/>
                  <a:pt x="42" y="0"/>
                  <a:pt x="94" y="0"/>
                </a:cubicBezTo>
                <a:close/>
                <a:moveTo>
                  <a:pt x="129" y="172"/>
                </a:moveTo>
                <a:cubicBezTo>
                  <a:pt x="126" y="156"/>
                  <a:pt x="135" y="129"/>
                  <a:pt x="130" y="124"/>
                </a:cubicBezTo>
                <a:cubicBezTo>
                  <a:pt x="128" y="123"/>
                  <a:pt x="126" y="122"/>
                  <a:pt x="124" y="123"/>
                </a:cubicBezTo>
                <a:cubicBezTo>
                  <a:pt x="120" y="124"/>
                  <a:pt x="116" y="126"/>
                  <a:pt x="113" y="125"/>
                </a:cubicBezTo>
                <a:cubicBezTo>
                  <a:pt x="96" y="117"/>
                  <a:pt x="106" y="90"/>
                  <a:pt x="123" y="84"/>
                </a:cubicBezTo>
                <a:cubicBezTo>
                  <a:pt x="126" y="83"/>
                  <a:pt x="129" y="83"/>
                  <a:pt x="132" y="83"/>
                </a:cubicBezTo>
                <a:cubicBezTo>
                  <a:pt x="137" y="82"/>
                  <a:pt x="140" y="82"/>
                  <a:pt x="140" y="85"/>
                </a:cubicBezTo>
                <a:cubicBezTo>
                  <a:pt x="140" y="89"/>
                  <a:pt x="148" y="92"/>
                  <a:pt x="150" y="92"/>
                </a:cubicBezTo>
                <a:cubicBezTo>
                  <a:pt x="151" y="92"/>
                  <a:pt x="151" y="89"/>
                  <a:pt x="152" y="89"/>
                </a:cubicBezTo>
                <a:cubicBezTo>
                  <a:pt x="159" y="89"/>
                  <a:pt x="164" y="93"/>
                  <a:pt x="165" y="90"/>
                </a:cubicBezTo>
                <a:cubicBezTo>
                  <a:pt x="167" y="80"/>
                  <a:pt x="166" y="85"/>
                  <a:pt x="158" y="84"/>
                </a:cubicBezTo>
                <a:cubicBezTo>
                  <a:pt x="155" y="83"/>
                  <a:pt x="157" y="78"/>
                  <a:pt x="154" y="78"/>
                </a:cubicBezTo>
                <a:cubicBezTo>
                  <a:pt x="152" y="77"/>
                  <a:pt x="155" y="84"/>
                  <a:pt x="152" y="82"/>
                </a:cubicBezTo>
                <a:cubicBezTo>
                  <a:pt x="148" y="79"/>
                  <a:pt x="146" y="72"/>
                  <a:pt x="142" y="71"/>
                </a:cubicBezTo>
                <a:cubicBezTo>
                  <a:pt x="137" y="70"/>
                  <a:pt x="145" y="75"/>
                  <a:pt x="146" y="78"/>
                </a:cubicBezTo>
                <a:cubicBezTo>
                  <a:pt x="147" y="81"/>
                  <a:pt x="143" y="85"/>
                  <a:pt x="141" y="82"/>
                </a:cubicBezTo>
                <a:cubicBezTo>
                  <a:pt x="140" y="81"/>
                  <a:pt x="145" y="78"/>
                  <a:pt x="139" y="74"/>
                </a:cubicBezTo>
                <a:cubicBezTo>
                  <a:pt x="138" y="72"/>
                  <a:pt x="135" y="72"/>
                  <a:pt x="133" y="74"/>
                </a:cubicBezTo>
                <a:cubicBezTo>
                  <a:pt x="130" y="77"/>
                  <a:pt x="129" y="80"/>
                  <a:pt x="128" y="80"/>
                </a:cubicBezTo>
                <a:cubicBezTo>
                  <a:pt x="125" y="82"/>
                  <a:pt x="123" y="82"/>
                  <a:pt x="120" y="81"/>
                </a:cubicBezTo>
                <a:cubicBezTo>
                  <a:pt x="116" y="80"/>
                  <a:pt x="117" y="71"/>
                  <a:pt x="121" y="72"/>
                </a:cubicBezTo>
                <a:cubicBezTo>
                  <a:pt x="133" y="75"/>
                  <a:pt x="122" y="68"/>
                  <a:pt x="125" y="66"/>
                </a:cubicBezTo>
                <a:cubicBezTo>
                  <a:pt x="126" y="65"/>
                  <a:pt x="130" y="62"/>
                  <a:pt x="132" y="59"/>
                </a:cubicBezTo>
                <a:cubicBezTo>
                  <a:pt x="134" y="57"/>
                  <a:pt x="133" y="51"/>
                  <a:pt x="137" y="52"/>
                </a:cubicBezTo>
                <a:cubicBezTo>
                  <a:pt x="139" y="52"/>
                  <a:pt x="138" y="56"/>
                  <a:pt x="140" y="57"/>
                </a:cubicBezTo>
                <a:cubicBezTo>
                  <a:pt x="141" y="58"/>
                  <a:pt x="144" y="57"/>
                  <a:pt x="146" y="57"/>
                </a:cubicBezTo>
                <a:cubicBezTo>
                  <a:pt x="149" y="57"/>
                  <a:pt x="149" y="55"/>
                  <a:pt x="149" y="52"/>
                </a:cubicBezTo>
                <a:cubicBezTo>
                  <a:pt x="149" y="48"/>
                  <a:pt x="156" y="49"/>
                  <a:pt x="156" y="47"/>
                </a:cubicBezTo>
                <a:cubicBezTo>
                  <a:pt x="155" y="44"/>
                  <a:pt x="148" y="48"/>
                  <a:pt x="148" y="44"/>
                </a:cubicBezTo>
                <a:cubicBezTo>
                  <a:pt x="148" y="39"/>
                  <a:pt x="154" y="38"/>
                  <a:pt x="150" y="37"/>
                </a:cubicBezTo>
                <a:cubicBezTo>
                  <a:pt x="147" y="36"/>
                  <a:pt x="143" y="39"/>
                  <a:pt x="144" y="46"/>
                </a:cubicBezTo>
                <a:cubicBezTo>
                  <a:pt x="145" y="53"/>
                  <a:pt x="146" y="56"/>
                  <a:pt x="141" y="54"/>
                </a:cubicBezTo>
                <a:cubicBezTo>
                  <a:pt x="137" y="51"/>
                  <a:pt x="142" y="46"/>
                  <a:pt x="138" y="48"/>
                </a:cubicBezTo>
                <a:cubicBezTo>
                  <a:pt x="135" y="50"/>
                  <a:pt x="133" y="51"/>
                  <a:pt x="133" y="46"/>
                </a:cubicBezTo>
                <a:cubicBezTo>
                  <a:pt x="133" y="42"/>
                  <a:pt x="141" y="30"/>
                  <a:pt x="147" y="28"/>
                </a:cubicBezTo>
                <a:cubicBezTo>
                  <a:pt x="136" y="19"/>
                  <a:pt x="123" y="13"/>
                  <a:pt x="108" y="11"/>
                </a:cubicBezTo>
                <a:cubicBezTo>
                  <a:pt x="108" y="11"/>
                  <a:pt x="108" y="11"/>
                  <a:pt x="108" y="11"/>
                </a:cubicBezTo>
                <a:cubicBezTo>
                  <a:pt x="108" y="19"/>
                  <a:pt x="108" y="24"/>
                  <a:pt x="107" y="28"/>
                </a:cubicBezTo>
                <a:cubicBezTo>
                  <a:pt x="107" y="33"/>
                  <a:pt x="92" y="34"/>
                  <a:pt x="90" y="43"/>
                </a:cubicBezTo>
                <a:cubicBezTo>
                  <a:pt x="88" y="51"/>
                  <a:pt x="85" y="46"/>
                  <a:pt x="80" y="40"/>
                </a:cubicBezTo>
                <a:cubicBezTo>
                  <a:pt x="75" y="34"/>
                  <a:pt x="81" y="26"/>
                  <a:pt x="78" y="21"/>
                </a:cubicBezTo>
                <a:cubicBezTo>
                  <a:pt x="76" y="16"/>
                  <a:pt x="67" y="23"/>
                  <a:pt x="67" y="18"/>
                </a:cubicBezTo>
                <a:cubicBezTo>
                  <a:pt x="67" y="16"/>
                  <a:pt x="69" y="14"/>
                  <a:pt x="69" y="13"/>
                </a:cubicBezTo>
                <a:cubicBezTo>
                  <a:pt x="68" y="14"/>
                  <a:pt x="67" y="14"/>
                  <a:pt x="66" y="14"/>
                </a:cubicBezTo>
                <a:cubicBezTo>
                  <a:pt x="63" y="16"/>
                  <a:pt x="61" y="22"/>
                  <a:pt x="60" y="23"/>
                </a:cubicBezTo>
                <a:cubicBezTo>
                  <a:pt x="57" y="27"/>
                  <a:pt x="64" y="26"/>
                  <a:pt x="67" y="30"/>
                </a:cubicBezTo>
                <a:cubicBezTo>
                  <a:pt x="71" y="36"/>
                  <a:pt x="74" y="40"/>
                  <a:pt x="72" y="43"/>
                </a:cubicBezTo>
                <a:cubicBezTo>
                  <a:pt x="71" y="46"/>
                  <a:pt x="59" y="43"/>
                  <a:pt x="61" y="38"/>
                </a:cubicBezTo>
                <a:cubicBezTo>
                  <a:pt x="64" y="33"/>
                  <a:pt x="62" y="32"/>
                  <a:pt x="59" y="31"/>
                </a:cubicBezTo>
                <a:cubicBezTo>
                  <a:pt x="56" y="31"/>
                  <a:pt x="56" y="35"/>
                  <a:pt x="56" y="40"/>
                </a:cubicBezTo>
                <a:cubicBezTo>
                  <a:pt x="56" y="44"/>
                  <a:pt x="48" y="45"/>
                  <a:pt x="44" y="49"/>
                </a:cubicBezTo>
                <a:cubicBezTo>
                  <a:pt x="40" y="54"/>
                  <a:pt x="47" y="58"/>
                  <a:pt x="53" y="60"/>
                </a:cubicBezTo>
                <a:cubicBezTo>
                  <a:pt x="59" y="62"/>
                  <a:pt x="55" y="52"/>
                  <a:pt x="57" y="47"/>
                </a:cubicBezTo>
                <a:cubicBezTo>
                  <a:pt x="59" y="40"/>
                  <a:pt x="66" y="46"/>
                  <a:pt x="71" y="52"/>
                </a:cubicBezTo>
                <a:cubicBezTo>
                  <a:pt x="75" y="58"/>
                  <a:pt x="82" y="66"/>
                  <a:pt x="73" y="70"/>
                </a:cubicBezTo>
                <a:cubicBezTo>
                  <a:pt x="58" y="76"/>
                  <a:pt x="52" y="83"/>
                  <a:pt x="49" y="89"/>
                </a:cubicBezTo>
                <a:cubicBezTo>
                  <a:pt x="46" y="95"/>
                  <a:pt x="49" y="98"/>
                  <a:pt x="47" y="100"/>
                </a:cubicBezTo>
                <a:cubicBezTo>
                  <a:pt x="45" y="102"/>
                  <a:pt x="45" y="99"/>
                  <a:pt x="43" y="94"/>
                </a:cubicBezTo>
                <a:cubicBezTo>
                  <a:pt x="41" y="91"/>
                  <a:pt x="34" y="91"/>
                  <a:pt x="31" y="97"/>
                </a:cubicBezTo>
                <a:cubicBezTo>
                  <a:pt x="29" y="98"/>
                  <a:pt x="29" y="101"/>
                  <a:pt x="29" y="104"/>
                </a:cubicBezTo>
                <a:cubicBezTo>
                  <a:pt x="29" y="114"/>
                  <a:pt x="36" y="101"/>
                  <a:pt x="40" y="103"/>
                </a:cubicBezTo>
                <a:cubicBezTo>
                  <a:pt x="45" y="104"/>
                  <a:pt x="36" y="105"/>
                  <a:pt x="37" y="109"/>
                </a:cubicBezTo>
                <a:cubicBezTo>
                  <a:pt x="38" y="113"/>
                  <a:pt x="44" y="107"/>
                  <a:pt x="42" y="116"/>
                </a:cubicBezTo>
                <a:cubicBezTo>
                  <a:pt x="41" y="121"/>
                  <a:pt x="49" y="117"/>
                  <a:pt x="54" y="115"/>
                </a:cubicBezTo>
                <a:cubicBezTo>
                  <a:pt x="65" y="111"/>
                  <a:pt x="73" y="129"/>
                  <a:pt x="81" y="132"/>
                </a:cubicBezTo>
                <a:cubicBezTo>
                  <a:pt x="90" y="135"/>
                  <a:pt x="93" y="137"/>
                  <a:pt x="91" y="141"/>
                </a:cubicBezTo>
                <a:cubicBezTo>
                  <a:pt x="85" y="153"/>
                  <a:pt x="73" y="161"/>
                  <a:pt x="67" y="175"/>
                </a:cubicBezTo>
                <a:cubicBezTo>
                  <a:pt x="75" y="178"/>
                  <a:pt x="85" y="179"/>
                  <a:pt x="94" y="179"/>
                </a:cubicBezTo>
                <a:cubicBezTo>
                  <a:pt x="107" y="179"/>
                  <a:pt x="118" y="177"/>
                  <a:pt x="129" y="172"/>
                </a:cubicBezTo>
                <a:close/>
                <a:moveTo>
                  <a:pt x="177" y="114"/>
                </a:moveTo>
                <a:cubicBezTo>
                  <a:pt x="175" y="114"/>
                  <a:pt x="173" y="115"/>
                  <a:pt x="172" y="115"/>
                </a:cubicBezTo>
                <a:cubicBezTo>
                  <a:pt x="167" y="113"/>
                  <a:pt x="170" y="93"/>
                  <a:pt x="163" y="94"/>
                </a:cubicBezTo>
                <a:cubicBezTo>
                  <a:pt x="160" y="95"/>
                  <a:pt x="165" y="110"/>
                  <a:pt x="172" y="118"/>
                </a:cubicBezTo>
                <a:cubicBezTo>
                  <a:pt x="173" y="119"/>
                  <a:pt x="174" y="118"/>
                  <a:pt x="176" y="118"/>
                </a:cubicBezTo>
                <a:cubicBezTo>
                  <a:pt x="176" y="117"/>
                  <a:pt x="177" y="115"/>
                  <a:pt x="177" y="114"/>
                </a:cubicBezTo>
                <a:close/>
                <a:moveTo>
                  <a:pt x="172" y="128"/>
                </a:moveTo>
                <a:cubicBezTo>
                  <a:pt x="164" y="126"/>
                  <a:pt x="158" y="144"/>
                  <a:pt x="156" y="152"/>
                </a:cubicBezTo>
                <a:cubicBezTo>
                  <a:pt x="163" y="145"/>
                  <a:pt x="168" y="137"/>
                  <a:pt x="172" y="128"/>
                </a:cubicBezTo>
                <a:close/>
                <a:moveTo>
                  <a:pt x="52" y="168"/>
                </a:moveTo>
                <a:cubicBezTo>
                  <a:pt x="53" y="160"/>
                  <a:pt x="54" y="151"/>
                  <a:pt x="52" y="150"/>
                </a:cubicBezTo>
                <a:cubicBezTo>
                  <a:pt x="45" y="144"/>
                  <a:pt x="40" y="135"/>
                  <a:pt x="47" y="126"/>
                </a:cubicBezTo>
                <a:cubicBezTo>
                  <a:pt x="48" y="125"/>
                  <a:pt x="49" y="124"/>
                  <a:pt x="49" y="122"/>
                </a:cubicBezTo>
                <a:cubicBezTo>
                  <a:pt x="50" y="119"/>
                  <a:pt x="47" y="121"/>
                  <a:pt x="42" y="121"/>
                </a:cubicBezTo>
                <a:cubicBezTo>
                  <a:pt x="37" y="121"/>
                  <a:pt x="41" y="113"/>
                  <a:pt x="31" y="112"/>
                </a:cubicBezTo>
                <a:cubicBezTo>
                  <a:pt x="21" y="111"/>
                  <a:pt x="21" y="109"/>
                  <a:pt x="20" y="103"/>
                </a:cubicBezTo>
                <a:cubicBezTo>
                  <a:pt x="20" y="97"/>
                  <a:pt x="14" y="91"/>
                  <a:pt x="9" y="90"/>
                </a:cubicBezTo>
                <a:cubicBezTo>
                  <a:pt x="9" y="91"/>
                  <a:pt x="9" y="93"/>
                  <a:pt x="9" y="94"/>
                </a:cubicBezTo>
                <a:cubicBezTo>
                  <a:pt x="9" y="126"/>
                  <a:pt x="27" y="154"/>
                  <a:pt x="52" y="168"/>
                </a:cubicBezTo>
                <a:close/>
                <a:moveTo>
                  <a:pt x="108" y="41"/>
                </a:moveTo>
                <a:cubicBezTo>
                  <a:pt x="112" y="43"/>
                  <a:pt x="116" y="40"/>
                  <a:pt x="115" y="37"/>
                </a:cubicBezTo>
                <a:cubicBezTo>
                  <a:pt x="112" y="32"/>
                  <a:pt x="103" y="35"/>
                  <a:pt x="108" y="41"/>
                </a:cubicBezTo>
                <a:close/>
                <a:moveTo>
                  <a:pt x="125" y="49"/>
                </a:moveTo>
                <a:cubicBezTo>
                  <a:pt x="128" y="49"/>
                  <a:pt x="130" y="55"/>
                  <a:pt x="129" y="58"/>
                </a:cubicBezTo>
                <a:cubicBezTo>
                  <a:pt x="127" y="64"/>
                  <a:pt x="122" y="60"/>
                  <a:pt x="121" y="56"/>
                </a:cubicBezTo>
                <a:cubicBezTo>
                  <a:pt x="121" y="52"/>
                  <a:pt x="122" y="49"/>
                  <a:pt x="125" y="49"/>
                </a:cubicBezTo>
                <a:close/>
                <a:moveTo>
                  <a:pt x="158" y="77"/>
                </a:moveTo>
                <a:cubicBezTo>
                  <a:pt x="155" y="74"/>
                  <a:pt x="156" y="70"/>
                  <a:pt x="160" y="69"/>
                </a:cubicBezTo>
                <a:cubicBezTo>
                  <a:pt x="167" y="68"/>
                  <a:pt x="176" y="75"/>
                  <a:pt x="170" y="77"/>
                </a:cubicBezTo>
                <a:cubicBezTo>
                  <a:pt x="167" y="78"/>
                  <a:pt x="162" y="78"/>
                  <a:pt x="158" y="77"/>
                </a:cubicBezTo>
                <a:close/>
                <a:moveTo>
                  <a:pt x="46" y="102"/>
                </a:moveTo>
                <a:cubicBezTo>
                  <a:pt x="49" y="102"/>
                  <a:pt x="57" y="104"/>
                  <a:pt x="59" y="106"/>
                </a:cubicBezTo>
                <a:cubicBezTo>
                  <a:pt x="61" y="109"/>
                  <a:pt x="53" y="108"/>
                  <a:pt x="48" y="106"/>
                </a:cubicBezTo>
                <a:cubicBezTo>
                  <a:pt x="45" y="105"/>
                  <a:pt x="43" y="103"/>
                  <a:pt x="46" y="102"/>
                </a:cubicBezTo>
                <a:close/>
              </a:path>
            </a:pathLst>
          </a:custGeom>
          <a:solidFill>
            <a:srgbClr val="EB6100"/>
          </a:solidFill>
          <a:ln>
            <a:noFill/>
          </a:ln>
        </p:spPr>
        <p:txBody>
          <a:bodyPr vert="horz" wrap="square" lIns="82305" tIns="41153" rIns="82305" bIns="41153" numCol="1" anchor="t" anchorCtr="0" compatLnSpc="1">
            <a:prstTxWarp prst="textNoShape">
              <a:avLst/>
            </a:prstTxWarp>
          </a:bodyPr>
          <a:lstStyle/>
          <a:p>
            <a:endParaRPr lang="en-US" sz="1600"/>
          </a:p>
        </p:txBody>
      </p:sp>
      <p:grpSp>
        <p:nvGrpSpPr>
          <p:cNvPr id="206" name="Group 173"/>
          <p:cNvGrpSpPr/>
          <p:nvPr/>
        </p:nvGrpSpPr>
        <p:grpSpPr bwMode="black">
          <a:xfrm>
            <a:off x="8940043" y="3419915"/>
            <a:ext cx="711793" cy="875194"/>
            <a:chOff x="11769473" y="2939274"/>
            <a:chExt cx="838704" cy="1031508"/>
          </a:xfrm>
          <a:solidFill>
            <a:srgbClr val="EB6100"/>
          </a:solidFill>
        </p:grpSpPr>
        <p:sp>
          <p:nvSpPr>
            <p:cNvPr id="207" name="Trapezoid 174"/>
            <p:cNvSpPr/>
            <p:nvPr/>
          </p:nvSpPr>
          <p:spPr bwMode="black">
            <a:xfrm>
              <a:off x="11769473" y="3780720"/>
              <a:ext cx="838704" cy="190062"/>
            </a:xfrm>
            <a:prstGeom prst="trapezoid">
              <a:avLst/>
            </a:prstGeom>
            <a:grpFill/>
            <a:ln w="25400" cap="sq" cmpd="sng" algn="ctr">
              <a:noFill/>
              <a:prstDash val="solid"/>
              <a:miter lim="800000"/>
              <a:headEnd type="none" w="med" len="med"/>
              <a:tailEnd type="none" w="med" len="med"/>
            </a:ln>
            <a:effectLst/>
          </p:spPr>
          <p:txBody>
            <a:bodyPr vert="horz" wrap="square" lIns="91436" tIns="45718" rIns="91436" bIns="45718" numCol="1" rtlCol="0" anchor="ctr" anchorCtr="0" compatLnSpc="1">
              <a:prstTxWarp prst="textNoShape">
                <a:avLst/>
              </a:prstTxWarp>
            </a:bodyPr>
            <a:lstStyle/>
            <a:p>
              <a:pPr algn="ctr" defTabSz="822781" fontAlgn="base">
                <a:spcBef>
                  <a:spcPct val="0"/>
                </a:spcBef>
                <a:spcAft>
                  <a:spcPct val="0"/>
                </a:spcAft>
                <a:defRPr/>
              </a:pPr>
              <a:endParaRPr lang="en-US" kern="0" spc="-135" dirty="0">
                <a:gradFill>
                  <a:gsLst>
                    <a:gs pos="0">
                      <a:srgbClr val="FFFFFF"/>
                    </a:gs>
                    <a:gs pos="100000">
                      <a:srgbClr val="FFFFFF"/>
                    </a:gs>
                  </a:gsLst>
                  <a:lin ang="5400000" scaled="0"/>
                </a:gradFill>
                <a:latin typeface="Segoe Light" pitchFamily="34" charset="0"/>
              </a:endParaRPr>
            </a:p>
          </p:txBody>
        </p:sp>
        <p:sp>
          <p:nvSpPr>
            <p:cNvPr id="208" name="Freeform 6"/>
            <p:cNvSpPr>
              <a:spLocks/>
            </p:cNvSpPr>
            <p:nvPr/>
          </p:nvSpPr>
          <p:spPr bwMode="black">
            <a:xfrm>
              <a:off x="11934735" y="2939274"/>
              <a:ext cx="504048" cy="961272"/>
            </a:xfrm>
            <a:custGeom>
              <a:avLst/>
              <a:gdLst/>
              <a:ahLst/>
              <a:cxnLst/>
              <a:rect l="l" t="t" r="r" b="b"/>
              <a:pathLst>
                <a:path w="504048" h="961272">
                  <a:moveTo>
                    <a:pt x="252787" y="143227"/>
                  </a:moveTo>
                  <a:cubicBezTo>
                    <a:pt x="208292" y="143227"/>
                    <a:pt x="172221" y="179298"/>
                    <a:pt x="172221" y="223793"/>
                  </a:cubicBezTo>
                  <a:cubicBezTo>
                    <a:pt x="172221" y="268288"/>
                    <a:pt x="208292" y="304359"/>
                    <a:pt x="252787" y="304359"/>
                  </a:cubicBezTo>
                  <a:cubicBezTo>
                    <a:pt x="297282" y="304359"/>
                    <a:pt x="333353" y="268288"/>
                    <a:pt x="333353" y="223793"/>
                  </a:cubicBezTo>
                  <a:cubicBezTo>
                    <a:pt x="333353" y="179298"/>
                    <a:pt x="297282" y="143227"/>
                    <a:pt x="252787" y="143227"/>
                  </a:cubicBezTo>
                  <a:close/>
                  <a:moveTo>
                    <a:pt x="251531" y="0"/>
                  </a:moveTo>
                  <a:cubicBezTo>
                    <a:pt x="390613" y="0"/>
                    <a:pt x="504048" y="112858"/>
                    <a:pt x="504048" y="252445"/>
                  </a:cubicBezTo>
                  <a:cubicBezTo>
                    <a:pt x="504048" y="255415"/>
                    <a:pt x="504048" y="258385"/>
                    <a:pt x="504048" y="261355"/>
                  </a:cubicBezTo>
                  <a:cubicBezTo>
                    <a:pt x="504048" y="278185"/>
                    <a:pt x="502075" y="296005"/>
                    <a:pt x="498130" y="314814"/>
                  </a:cubicBezTo>
                  <a:cubicBezTo>
                    <a:pt x="498130" y="314814"/>
                    <a:pt x="498130" y="314814"/>
                    <a:pt x="250544" y="961272"/>
                  </a:cubicBezTo>
                  <a:cubicBezTo>
                    <a:pt x="250544" y="961272"/>
                    <a:pt x="250544" y="961272"/>
                    <a:pt x="4932" y="314814"/>
                  </a:cubicBezTo>
                  <a:cubicBezTo>
                    <a:pt x="1973" y="299965"/>
                    <a:pt x="0" y="285115"/>
                    <a:pt x="0" y="271255"/>
                  </a:cubicBezTo>
                  <a:cubicBezTo>
                    <a:pt x="0" y="265315"/>
                    <a:pt x="0" y="259375"/>
                    <a:pt x="0" y="252445"/>
                  </a:cubicBezTo>
                  <a:cubicBezTo>
                    <a:pt x="0" y="112858"/>
                    <a:pt x="112449" y="0"/>
                    <a:pt x="251531" y="0"/>
                  </a:cubicBezTo>
                  <a:close/>
                </a:path>
              </a:pathLst>
            </a:custGeom>
            <a:grpFill/>
            <a:ln w="9525">
              <a:noFill/>
              <a:round/>
              <a:headEnd/>
              <a:tailEnd/>
            </a:ln>
            <a:extLst/>
          </p:spPr>
          <p:style>
            <a:lnRef idx="2">
              <a:schemeClr val="accent3">
                <a:shade val="50000"/>
              </a:schemeClr>
            </a:lnRef>
            <a:fillRef idx="1">
              <a:schemeClr val="accent3"/>
            </a:fillRef>
            <a:effectRef idx="0">
              <a:schemeClr val="accent3"/>
            </a:effectRef>
            <a:fontRef idx="minor">
              <a:schemeClr val="lt1"/>
            </a:fontRef>
          </p:style>
          <p:txBody>
            <a:bodyPr vert="horz" wrap="square" lIns="91436" tIns="45718" rIns="91436" bIns="45718" numCol="1" rtlCol="0" anchor="ctr" anchorCtr="0" compatLnSpc="1">
              <a:prstTxWarp prst="textNoShape">
                <a:avLst/>
              </a:prstTxWarp>
            </a:bodyPr>
            <a:lstStyle/>
            <a:p>
              <a:pPr defTabSz="740740"/>
              <a:endParaRPr lang="en-US" spc="-122">
                <a:solidFill>
                  <a:schemeClr val="tx1">
                    <a:lumMod val="50000"/>
                  </a:schemeClr>
                </a:solidFill>
                <a:latin typeface="Segoe Light" pitchFamily="34" charset="0"/>
              </a:endParaRPr>
            </a:p>
          </p:txBody>
        </p:sp>
      </p:grpSp>
      <p:sp>
        <p:nvSpPr>
          <p:cNvPr id="209" name="Freeform 12"/>
          <p:cNvSpPr>
            <a:spLocks noChangeAspect="1"/>
          </p:cNvSpPr>
          <p:nvPr/>
        </p:nvSpPr>
        <p:spPr bwMode="black">
          <a:xfrm>
            <a:off x="10563710" y="3383761"/>
            <a:ext cx="718946" cy="998730"/>
          </a:xfrm>
          <a:custGeom>
            <a:avLst/>
            <a:gdLst>
              <a:gd name="T0" fmla="*/ 642 w 811"/>
              <a:gd name="T1" fmla="*/ 692 h 1128"/>
              <a:gd name="T2" fmla="*/ 499 w 811"/>
              <a:gd name="T3" fmla="*/ 758 h 1128"/>
              <a:gd name="T4" fmla="*/ 465 w 811"/>
              <a:gd name="T5" fmla="*/ 735 h 1128"/>
              <a:gd name="T6" fmla="*/ 301 w 811"/>
              <a:gd name="T7" fmla="*/ 382 h 1128"/>
              <a:gd name="T8" fmla="*/ 305 w 811"/>
              <a:gd name="T9" fmla="*/ 341 h 1128"/>
              <a:gd name="T10" fmla="*/ 459 w 811"/>
              <a:gd name="T11" fmla="*/ 269 h 1128"/>
              <a:gd name="T12" fmla="*/ 474 w 811"/>
              <a:gd name="T13" fmla="*/ 232 h 1128"/>
              <a:gd name="T14" fmla="*/ 378 w 811"/>
              <a:gd name="T15" fmla="*/ 19 h 1128"/>
              <a:gd name="T16" fmla="*/ 341 w 811"/>
              <a:gd name="T17" fmla="*/ 0 h 1128"/>
              <a:gd name="T18" fmla="*/ 236 w 811"/>
              <a:gd name="T19" fmla="*/ 28 h 1128"/>
              <a:gd name="T20" fmla="*/ 192 w 811"/>
              <a:gd name="T21" fmla="*/ 49 h 1128"/>
              <a:gd name="T22" fmla="*/ 117 w 811"/>
              <a:gd name="T23" fmla="*/ 543 h 1128"/>
              <a:gd name="T24" fmla="*/ 313 w 811"/>
              <a:gd name="T25" fmla="*/ 932 h 1128"/>
              <a:gd name="T26" fmla="*/ 686 w 811"/>
              <a:gd name="T27" fmla="*/ 1060 h 1128"/>
              <a:gd name="T28" fmla="*/ 730 w 811"/>
              <a:gd name="T29" fmla="*/ 1039 h 1128"/>
              <a:gd name="T30" fmla="*/ 789 w 811"/>
              <a:gd name="T31" fmla="*/ 999 h 1128"/>
              <a:gd name="T32" fmla="*/ 796 w 811"/>
              <a:gd name="T33" fmla="*/ 944 h 1128"/>
              <a:gd name="T34" fmla="*/ 689 w 811"/>
              <a:gd name="T35" fmla="*/ 708 h 1128"/>
              <a:gd name="T36" fmla="*/ 642 w 811"/>
              <a:gd name="T37" fmla="*/ 692 h 1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11" h="1128">
                <a:moveTo>
                  <a:pt x="642" y="692"/>
                </a:moveTo>
                <a:cubicBezTo>
                  <a:pt x="616" y="704"/>
                  <a:pt x="499" y="758"/>
                  <a:pt x="499" y="758"/>
                </a:cubicBezTo>
                <a:cubicBezTo>
                  <a:pt x="488" y="763"/>
                  <a:pt x="473" y="753"/>
                  <a:pt x="465" y="735"/>
                </a:cubicBezTo>
                <a:cubicBezTo>
                  <a:pt x="301" y="382"/>
                  <a:pt x="301" y="382"/>
                  <a:pt x="301" y="382"/>
                </a:cubicBezTo>
                <a:cubicBezTo>
                  <a:pt x="292" y="364"/>
                  <a:pt x="294" y="346"/>
                  <a:pt x="305" y="341"/>
                </a:cubicBezTo>
                <a:cubicBezTo>
                  <a:pt x="305" y="341"/>
                  <a:pt x="441" y="279"/>
                  <a:pt x="459" y="269"/>
                </a:cubicBezTo>
                <a:cubicBezTo>
                  <a:pt x="470" y="264"/>
                  <a:pt x="483" y="251"/>
                  <a:pt x="474" y="232"/>
                </a:cubicBezTo>
                <a:cubicBezTo>
                  <a:pt x="452" y="180"/>
                  <a:pt x="385" y="29"/>
                  <a:pt x="378" y="19"/>
                </a:cubicBezTo>
                <a:cubicBezTo>
                  <a:pt x="369" y="8"/>
                  <a:pt x="363" y="0"/>
                  <a:pt x="341" y="0"/>
                </a:cubicBezTo>
                <a:cubicBezTo>
                  <a:pt x="306" y="0"/>
                  <a:pt x="269" y="13"/>
                  <a:pt x="236" y="28"/>
                </a:cubicBezTo>
                <a:cubicBezTo>
                  <a:pt x="192" y="49"/>
                  <a:pt x="192" y="49"/>
                  <a:pt x="192" y="49"/>
                </a:cubicBezTo>
                <a:cubicBezTo>
                  <a:pt x="0" y="158"/>
                  <a:pt x="62" y="427"/>
                  <a:pt x="117" y="543"/>
                </a:cubicBezTo>
                <a:cubicBezTo>
                  <a:pt x="173" y="662"/>
                  <a:pt x="313" y="932"/>
                  <a:pt x="313" y="932"/>
                </a:cubicBezTo>
                <a:cubicBezTo>
                  <a:pt x="381" y="1070"/>
                  <a:pt x="547" y="1128"/>
                  <a:pt x="686" y="1060"/>
                </a:cubicBezTo>
                <a:cubicBezTo>
                  <a:pt x="730" y="1039"/>
                  <a:pt x="730" y="1039"/>
                  <a:pt x="730" y="1039"/>
                </a:cubicBezTo>
                <a:cubicBezTo>
                  <a:pt x="756" y="1026"/>
                  <a:pt x="769" y="1018"/>
                  <a:pt x="789" y="999"/>
                </a:cubicBezTo>
                <a:cubicBezTo>
                  <a:pt x="795" y="994"/>
                  <a:pt x="811" y="977"/>
                  <a:pt x="796" y="944"/>
                </a:cubicBezTo>
                <a:cubicBezTo>
                  <a:pt x="767" y="880"/>
                  <a:pt x="698" y="726"/>
                  <a:pt x="689" y="708"/>
                </a:cubicBezTo>
                <a:cubicBezTo>
                  <a:pt x="680" y="693"/>
                  <a:pt x="661" y="684"/>
                  <a:pt x="642" y="692"/>
                </a:cubicBezTo>
                <a:close/>
              </a:path>
            </a:pathLst>
          </a:custGeom>
          <a:solidFill>
            <a:srgbClr val="EB6100"/>
          </a:solidFill>
          <a:ln>
            <a:noFill/>
          </a:ln>
          <a:extLst/>
        </p:spPr>
        <p:txBody>
          <a:bodyPr vert="horz" wrap="square" lIns="82305" tIns="41153" rIns="82305" bIns="41153" numCol="1" anchor="t" anchorCtr="0" compatLnSpc="1">
            <a:prstTxWarp prst="textNoShape">
              <a:avLst/>
            </a:prstTxWarp>
          </a:bodyPr>
          <a:lstStyle/>
          <a:p>
            <a:endParaRPr lang="en-US" sz="1600">
              <a:solidFill>
                <a:schemeClr val="tx1"/>
              </a:solidFill>
            </a:endParaRPr>
          </a:p>
        </p:txBody>
      </p:sp>
      <p:sp>
        <p:nvSpPr>
          <p:cNvPr id="210" name="Freeform 13"/>
          <p:cNvSpPr>
            <a:spLocks noEditPoints="1"/>
          </p:cNvSpPr>
          <p:nvPr/>
        </p:nvSpPr>
        <p:spPr bwMode="black">
          <a:xfrm>
            <a:off x="5344527" y="5293988"/>
            <a:ext cx="393700" cy="392112"/>
          </a:xfrm>
          <a:custGeom>
            <a:avLst/>
            <a:gdLst>
              <a:gd name="T0" fmla="*/ 94 w 150"/>
              <a:gd name="T1" fmla="*/ 70 h 149"/>
              <a:gd name="T2" fmla="*/ 54 w 150"/>
              <a:gd name="T3" fmla="*/ 70 h 149"/>
              <a:gd name="T4" fmla="*/ 54 w 150"/>
              <a:gd name="T5" fmla="*/ 48 h 149"/>
              <a:gd name="T6" fmla="*/ 94 w 150"/>
              <a:gd name="T7" fmla="*/ 48 h 149"/>
              <a:gd name="T8" fmla="*/ 94 w 150"/>
              <a:gd name="T9" fmla="*/ 70 h 149"/>
              <a:gd name="T10" fmla="*/ 46 w 150"/>
              <a:gd name="T11" fmla="*/ 45 h 149"/>
              <a:gd name="T12" fmla="*/ 46 w 150"/>
              <a:gd name="T13" fmla="*/ 104 h 149"/>
              <a:gd name="T14" fmla="*/ 60 w 150"/>
              <a:gd name="T15" fmla="*/ 104 h 149"/>
              <a:gd name="T16" fmla="*/ 60 w 150"/>
              <a:gd name="T17" fmla="*/ 87 h 149"/>
              <a:gd name="T18" fmla="*/ 90 w 150"/>
              <a:gd name="T19" fmla="*/ 87 h 149"/>
              <a:gd name="T20" fmla="*/ 90 w 150"/>
              <a:gd name="T21" fmla="*/ 104 h 149"/>
              <a:gd name="T22" fmla="*/ 104 w 150"/>
              <a:gd name="T23" fmla="*/ 104 h 149"/>
              <a:gd name="T24" fmla="*/ 104 w 150"/>
              <a:gd name="T25" fmla="*/ 45 h 149"/>
              <a:gd name="T26" fmla="*/ 46 w 150"/>
              <a:gd name="T27" fmla="*/ 45 h 149"/>
              <a:gd name="T28" fmla="*/ 76 w 150"/>
              <a:gd name="T29" fmla="*/ 91 h 149"/>
              <a:gd name="T30" fmla="*/ 66 w 150"/>
              <a:gd name="T31" fmla="*/ 91 h 149"/>
              <a:gd name="T32" fmla="*/ 66 w 150"/>
              <a:gd name="T33" fmla="*/ 104 h 149"/>
              <a:gd name="T34" fmla="*/ 76 w 150"/>
              <a:gd name="T35" fmla="*/ 104 h 149"/>
              <a:gd name="T36" fmla="*/ 76 w 150"/>
              <a:gd name="T37" fmla="*/ 91 h 149"/>
              <a:gd name="T38" fmla="*/ 75 w 150"/>
              <a:gd name="T39" fmla="*/ 149 h 149"/>
              <a:gd name="T40" fmla="*/ 0 w 150"/>
              <a:gd name="T41" fmla="*/ 75 h 149"/>
              <a:gd name="T42" fmla="*/ 75 w 150"/>
              <a:gd name="T43" fmla="*/ 0 h 149"/>
              <a:gd name="T44" fmla="*/ 150 w 150"/>
              <a:gd name="T45" fmla="*/ 75 h 149"/>
              <a:gd name="T46" fmla="*/ 75 w 150"/>
              <a:gd name="T47" fmla="*/ 149 h 149"/>
              <a:gd name="T48" fmla="*/ 75 w 150"/>
              <a:gd name="T49" fmla="*/ 9 h 149"/>
              <a:gd name="T50" fmla="*/ 10 w 150"/>
              <a:gd name="T51" fmla="*/ 75 h 149"/>
              <a:gd name="T52" fmla="*/ 75 w 150"/>
              <a:gd name="T53" fmla="*/ 140 h 149"/>
              <a:gd name="T54" fmla="*/ 140 w 150"/>
              <a:gd name="T55" fmla="*/ 75 h 149"/>
              <a:gd name="T56" fmla="*/ 75 w 150"/>
              <a:gd name="T57" fmla="*/ 9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50" h="149">
                <a:moveTo>
                  <a:pt x="94" y="70"/>
                </a:moveTo>
                <a:cubicBezTo>
                  <a:pt x="54" y="70"/>
                  <a:pt x="54" y="70"/>
                  <a:pt x="54" y="70"/>
                </a:cubicBezTo>
                <a:cubicBezTo>
                  <a:pt x="54" y="48"/>
                  <a:pt x="54" y="48"/>
                  <a:pt x="54" y="48"/>
                </a:cubicBezTo>
                <a:cubicBezTo>
                  <a:pt x="94" y="48"/>
                  <a:pt x="94" y="48"/>
                  <a:pt x="94" y="48"/>
                </a:cubicBezTo>
                <a:lnTo>
                  <a:pt x="94" y="70"/>
                </a:lnTo>
                <a:close/>
                <a:moveTo>
                  <a:pt x="46" y="45"/>
                </a:moveTo>
                <a:cubicBezTo>
                  <a:pt x="46" y="104"/>
                  <a:pt x="46" y="104"/>
                  <a:pt x="46" y="104"/>
                </a:cubicBezTo>
                <a:cubicBezTo>
                  <a:pt x="60" y="104"/>
                  <a:pt x="60" y="104"/>
                  <a:pt x="60" y="104"/>
                </a:cubicBezTo>
                <a:cubicBezTo>
                  <a:pt x="60" y="87"/>
                  <a:pt x="60" y="87"/>
                  <a:pt x="60" y="87"/>
                </a:cubicBezTo>
                <a:cubicBezTo>
                  <a:pt x="90" y="87"/>
                  <a:pt x="90" y="87"/>
                  <a:pt x="90" y="87"/>
                </a:cubicBezTo>
                <a:cubicBezTo>
                  <a:pt x="90" y="104"/>
                  <a:pt x="90" y="104"/>
                  <a:pt x="90" y="104"/>
                </a:cubicBezTo>
                <a:cubicBezTo>
                  <a:pt x="104" y="104"/>
                  <a:pt x="104" y="104"/>
                  <a:pt x="104" y="104"/>
                </a:cubicBezTo>
                <a:cubicBezTo>
                  <a:pt x="104" y="45"/>
                  <a:pt x="104" y="45"/>
                  <a:pt x="104" y="45"/>
                </a:cubicBezTo>
                <a:lnTo>
                  <a:pt x="46" y="45"/>
                </a:lnTo>
                <a:close/>
                <a:moveTo>
                  <a:pt x="76" y="91"/>
                </a:moveTo>
                <a:cubicBezTo>
                  <a:pt x="66" y="91"/>
                  <a:pt x="66" y="91"/>
                  <a:pt x="66" y="91"/>
                </a:cubicBezTo>
                <a:cubicBezTo>
                  <a:pt x="66" y="104"/>
                  <a:pt x="66" y="104"/>
                  <a:pt x="66" y="104"/>
                </a:cubicBezTo>
                <a:cubicBezTo>
                  <a:pt x="76" y="104"/>
                  <a:pt x="76" y="104"/>
                  <a:pt x="76" y="104"/>
                </a:cubicBezTo>
                <a:lnTo>
                  <a:pt x="76" y="91"/>
                </a:lnTo>
                <a:close/>
                <a:moveTo>
                  <a:pt x="75" y="149"/>
                </a:moveTo>
                <a:cubicBezTo>
                  <a:pt x="34" y="149"/>
                  <a:pt x="0" y="116"/>
                  <a:pt x="0" y="75"/>
                </a:cubicBezTo>
                <a:cubicBezTo>
                  <a:pt x="0" y="33"/>
                  <a:pt x="34" y="0"/>
                  <a:pt x="75" y="0"/>
                </a:cubicBezTo>
                <a:cubicBezTo>
                  <a:pt x="116" y="0"/>
                  <a:pt x="150" y="33"/>
                  <a:pt x="150" y="75"/>
                </a:cubicBezTo>
                <a:cubicBezTo>
                  <a:pt x="150" y="116"/>
                  <a:pt x="116" y="149"/>
                  <a:pt x="75" y="149"/>
                </a:cubicBezTo>
                <a:close/>
                <a:moveTo>
                  <a:pt x="75" y="9"/>
                </a:moveTo>
                <a:cubicBezTo>
                  <a:pt x="39" y="9"/>
                  <a:pt x="10" y="38"/>
                  <a:pt x="10" y="75"/>
                </a:cubicBezTo>
                <a:cubicBezTo>
                  <a:pt x="10" y="111"/>
                  <a:pt x="39" y="140"/>
                  <a:pt x="75" y="140"/>
                </a:cubicBezTo>
                <a:cubicBezTo>
                  <a:pt x="111" y="140"/>
                  <a:pt x="140" y="111"/>
                  <a:pt x="140" y="75"/>
                </a:cubicBezTo>
                <a:cubicBezTo>
                  <a:pt x="140" y="38"/>
                  <a:pt x="111" y="9"/>
                  <a:pt x="75" y="9"/>
                </a:cubicBezTo>
                <a:close/>
              </a:path>
            </a:pathLst>
          </a:custGeom>
          <a:solidFill>
            <a:srgbClr val="EB6100"/>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211" name="Freeform 49"/>
          <p:cNvSpPr>
            <a:spLocks noEditPoints="1"/>
          </p:cNvSpPr>
          <p:nvPr/>
        </p:nvSpPr>
        <p:spPr bwMode="black">
          <a:xfrm>
            <a:off x="10168210" y="5288093"/>
            <a:ext cx="455613" cy="401637"/>
          </a:xfrm>
          <a:custGeom>
            <a:avLst/>
            <a:gdLst>
              <a:gd name="T0" fmla="*/ 86 w 173"/>
              <a:gd name="T1" fmla="*/ 0 h 153"/>
              <a:gd name="T2" fmla="*/ 40 w 173"/>
              <a:gd name="T3" fmla="*/ 15 h 153"/>
              <a:gd name="T4" fmla="*/ 25 w 173"/>
              <a:gd name="T5" fmla="*/ 123 h 153"/>
              <a:gd name="T6" fmla="*/ 86 w 173"/>
              <a:gd name="T7" fmla="*/ 153 h 153"/>
              <a:gd name="T8" fmla="*/ 133 w 173"/>
              <a:gd name="T9" fmla="*/ 138 h 153"/>
              <a:gd name="T10" fmla="*/ 147 w 173"/>
              <a:gd name="T11" fmla="*/ 30 h 153"/>
              <a:gd name="T12" fmla="*/ 86 w 173"/>
              <a:gd name="T13" fmla="*/ 0 h 153"/>
              <a:gd name="T14" fmla="*/ 86 w 173"/>
              <a:gd name="T15" fmla="*/ 0 h 153"/>
              <a:gd name="T16" fmla="*/ 86 w 173"/>
              <a:gd name="T17" fmla="*/ 10 h 153"/>
              <a:gd name="T18" fmla="*/ 139 w 173"/>
              <a:gd name="T19" fmla="*/ 36 h 153"/>
              <a:gd name="T20" fmla="*/ 127 w 173"/>
              <a:gd name="T21" fmla="*/ 129 h 153"/>
              <a:gd name="T22" fmla="*/ 86 w 173"/>
              <a:gd name="T23" fmla="*/ 143 h 153"/>
              <a:gd name="T24" fmla="*/ 33 w 173"/>
              <a:gd name="T25" fmla="*/ 117 h 153"/>
              <a:gd name="T26" fmla="*/ 46 w 173"/>
              <a:gd name="T27" fmla="*/ 24 h 153"/>
              <a:gd name="T28" fmla="*/ 86 w 173"/>
              <a:gd name="T29" fmla="*/ 10 h 153"/>
              <a:gd name="T30" fmla="*/ 86 w 173"/>
              <a:gd name="T31" fmla="*/ 0 h 153"/>
              <a:gd name="T32" fmla="*/ 59 w 173"/>
              <a:gd name="T33" fmla="*/ 80 h 153"/>
              <a:gd name="T34" fmla="*/ 114 w 173"/>
              <a:gd name="T35" fmla="*/ 80 h 153"/>
              <a:gd name="T36" fmla="*/ 114 w 173"/>
              <a:gd name="T37" fmla="*/ 113 h 153"/>
              <a:gd name="T38" fmla="*/ 59 w 173"/>
              <a:gd name="T39" fmla="*/ 113 h 153"/>
              <a:gd name="T40" fmla="*/ 59 w 173"/>
              <a:gd name="T41" fmla="*/ 80 h 153"/>
              <a:gd name="T42" fmla="*/ 117 w 173"/>
              <a:gd name="T43" fmla="*/ 67 h 153"/>
              <a:gd name="T44" fmla="*/ 117 w 173"/>
              <a:gd name="T45" fmla="*/ 75 h 153"/>
              <a:gd name="T46" fmla="*/ 56 w 173"/>
              <a:gd name="T47" fmla="*/ 75 h 153"/>
              <a:gd name="T48" fmla="*/ 56 w 173"/>
              <a:gd name="T49" fmla="*/ 67 h 153"/>
              <a:gd name="T50" fmla="*/ 58 w 173"/>
              <a:gd name="T51" fmla="*/ 59 h 153"/>
              <a:gd name="T52" fmla="*/ 73 w 173"/>
              <a:gd name="T53" fmla="*/ 59 h 153"/>
              <a:gd name="T54" fmla="*/ 59 w 173"/>
              <a:gd name="T55" fmla="*/ 53 h 153"/>
              <a:gd name="T56" fmla="*/ 68 w 173"/>
              <a:gd name="T57" fmla="*/ 42 h 153"/>
              <a:gd name="T58" fmla="*/ 86 w 173"/>
              <a:gd name="T59" fmla="*/ 51 h 153"/>
              <a:gd name="T60" fmla="*/ 105 w 173"/>
              <a:gd name="T61" fmla="*/ 42 h 153"/>
              <a:gd name="T62" fmla="*/ 114 w 173"/>
              <a:gd name="T63" fmla="*/ 53 h 153"/>
              <a:gd name="T64" fmla="*/ 99 w 173"/>
              <a:gd name="T65" fmla="*/ 59 h 153"/>
              <a:gd name="T66" fmla="*/ 115 w 173"/>
              <a:gd name="T67" fmla="*/ 59 h 153"/>
              <a:gd name="T68" fmla="*/ 117 w 173"/>
              <a:gd name="T69" fmla="*/ 67 h 153"/>
              <a:gd name="T70" fmla="*/ 93 w 173"/>
              <a:gd name="T71" fmla="*/ 57 h 153"/>
              <a:gd name="T72" fmla="*/ 111 w 173"/>
              <a:gd name="T73" fmla="*/ 52 h 153"/>
              <a:gd name="T74" fmla="*/ 105 w 173"/>
              <a:gd name="T75" fmla="*/ 47 h 153"/>
              <a:gd name="T76" fmla="*/ 93 w 173"/>
              <a:gd name="T77" fmla="*/ 57 h 153"/>
              <a:gd name="T78" fmla="*/ 62 w 173"/>
              <a:gd name="T79" fmla="*/ 52 h 153"/>
              <a:gd name="T80" fmla="*/ 80 w 173"/>
              <a:gd name="T81" fmla="*/ 57 h 153"/>
              <a:gd name="T82" fmla="*/ 68 w 173"/>
              <a:gd name="T83" fmla="*/ 47 h 153"/>
              <a:gd name="T84" fmla="*/ 62 w 173"/>
              <a:gd name="T85" fmla="*/ 52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73" h="153">
                <a:moveTo>
                  <a:pt x="86" y="0"/>
                </a:moveTo>
                <a:cubicBezTo>
                  <a:pt x="70" y="0"/>
                  <a:pt x="54" y="5"/>
                  <a:pt x="40" y="15"/>
                </a:cubicBezTo>
                <a:cubicBezTo>
                  <a:pt x="6" y="41"/>
                  <a:pt x="0" y="89"/>
                  <a:pt x="25" y="123"/>
                </a:cubicBezTo>
                <a:cubicBezTo>
                  <a:pt x="40" y="143"/>
                  <a:pt x="63" y="153"/>
                  <a:pt x="86" y="153"/>
                </a:cubicBezTo>
                <a:cubicBezTo>
                  <a:pt x="103" y="153"/>
                  <a:pt x="119" y="148"/>
                  <a:pt x="133" y="138"/>
                </a:cubicBezTo>
                <a:cubicBezTo>
                  <a:pt x="167" y="112"/>
                  <a:pt x="173" y="64"/>
                  <a:pt x="147" y="30"/>
                </a:cubicBezTo>
                <a:cubicBezTo>
                  <a:pt x="132" y="10"/>
                  <a:pt x="109" y="0"/>
                  <a:pt x="86" y="0"/>
                </a:cubicBezTo>
                <a:moveTo>
                  <a:pt x="86" y="0"/>
                </a:moveTo>
                <a:cubicBezTo>
                  <a:pt x="86" y="10"/>
                  <a:pt x="86" y="10"/>
                  <a:pt x="86" y="10"/>
                </a:cubicBezTo>
                <a:cubicBezTo>
                  <a:pt x="107" y="10"/>
                  <a:pt x="127" y="19"/>
                  <a:pt x="139" y="36"/>
                </a:cubicBezTo>
                <a:cubicBezTo>
                  <a:pt x="162" y="65"/>
                  <a:pt x="156" y="107"/>
                  <a:pt x="127" y="129"/>
                </a:cubicBezTo>
                <a:cubicBezTo>
                  <a:pt x="115" y="138"/>
                  <a:pt x="101" y="143"/>
                  <a:pt x="86" y="143"/>
                </a:cubicBezTo>
                <a:cubicBezTo>
                  <a:pt x="65" y="143"/>
                  <a:pt x="46" y="134"/>
                  <a:pt x="33" y="117"/>
                </a:cubicBezTo>
                <a:cubicBezTo>
                  <a:pt x="11" y="88"/>
                  <a:pt x="17" y="46"/>
                  <a:pt x="46" y="24"/>
                </a:cubicBezTo>
                <a:cubicBezTo>
                  <a:pt x="58" y="15"/>
                  <a:pt x="72" y="10"/>
                  <a:pt x="86" y="10"/>
                </a:cubicBezTo>
                <a:lnTo>
                  <a:pt x="86" y="0"/>
                </a:lnTo>
                <a:close/>
                <a:moveTo>
                  <a:pt x="59" y="80"/>
                </a:moveTo>
                <a:cubicBezTo>
                  <a:pt x="114" y="80"/>
                  <a:pt x="114" y="80"/>
                  <a:pt x="114" y="80"/>
                </a:cubicBezTo>
                <a:cubicBezTo>
                  <a:pt x="114" y="113"/>
                  <a:pt x="114" y="113"/>
                  <a:pt x="114" y="113"/>
                </a:cubicBezTo>
                <a:cubicBezTo>
                  <a:pt x="59" y="113"/>
                  <a:pt x="59" y="113"/>
                  <a:pt x="59" y="113"/>
                </a:cubicBezTo>
                <a:lnTo>
                  <a:pt x="59" y="80"/>
                </a:lnTo>
                <a:close/>
                <a:moveTo>
                  <a:pt x="117" y="67"/>
                </a:moveTo>
                <a:cubicBezTo>
                  <a:pt x="117" y="75"/>
                  <a:pt x="117" y="75"/>
                  <a:pt x="117" y="75"/>
                </a:cubicBezTo>
                <a:cubicBezTo>
                  <a:pt x="56" y="75"/>
                  <a:pt x="56" y="75"/>
                  <a:pt x="56" y="75"/>
                </a:cubicBezTo>
                <a:cubicBezTo>
                  <a:pt x="56" y="67"/>
                  <a:pt x="56" y="67"/>
                  <a:pt x="56" y="67"/>
                </a:cubicBezTo>
                <a:cubicBezTo>
                  <a:pt x="58" y="59"/>
                  <a:pt x="58" y="59"/>
                  <a:pt x="58" y="59"/>
                </a:cubicBezTo>
                <a:cubicBezTo>
                  <a:pt x="73" y="59"/>
                  <a:pt x="73" y="59"/>
                  <a:pt x="73" y="59"/>
                </a:cubicBezTo>
                <a:cubicBezTo>
                  <a:pt x="67" y="58"/>
                  <a:pt x="62" y="55"/>
                  <a:pt x="59" y="53"/>
                </a:cubicBezTo>
                <a:cubicBezTo>
                  <a:pt x="54" y="50"/>
                  <a:pt x="65" y="46"/>
                  <a:pt x="68" y="42"/>
                </a:cubicBezTo>
                <a:cubicBezTo>
                  <a:pt x="72" y="37"/>
                  <a:pt x="80" y="45"/>
                  <a:pt x="86" y="51"/>
                </a:cubicBezTo>
                <a:cubicBezTo>
                  <a:pt x="93" y="45"/>
                  <a:pt x="100" y="37"/>
                  <a:pt x="105" y="42"/>
                </a:cubicBezTo>
                <a:cubicBezTo>
                  <a:pt x="108" y="46"/>
                  <a:pt x="119" y="50"/>
                  <a:pt x="114" y="53"/>
                </a:cubicBezTo>
                <a:cubicBezTo>
                  <a:pt x="111" y="55"/>
                  <a:pt x="105" y="58"/>
                  <a:pt x="99" y="59"/>
                </a:cubicBezTo>
                <a:cubicBezTo>
                  <a:pt x="115" y="59"/>
                  <a:pt x="115" y="59"/>
                  <a:pt x="115" y="59"/>
                </a:cubicBezTo>
                <a:lnTo>
                  <a:pt x="117" y="67"/>
                </a:lnTo>
                <a:close/>
                <a:moveTo>
                  <a:pt x="93" y="57"/>
                </a:moveTo>
                <a:cubicBezTo>
                  <a:pt x="104" y="56"/>
                  <a:pt x="110" y="53"/>
                  <a:pt x="111" y="52"/>
                </a:cubicBezTo>
                <a:cubicBezTo>
                  <a:pt x="112" y="51"/>
                  <a:pt x="106" y="47"/>
                  <a:pt x="105" y="47"/>
                </a:cubicBezTo>
                <a:cubicBezTo>
                  <a:pt x="103" y="47"/>
                  <a:pt x="93" y="57"/>
                  <a:pt x="93" y="57"/>
                </a:cubicBezTo>
                <a:close/>
                <a:moveTo>
                  <a:pt x="62" y="52"/>
                </a:moveTo>
                <a:cubicBezTo>
                  <a:pt x="63" y="53"/>
                  <a:pt x="69" y="56"/>
                  <a:pt x="80" y="57"/>
                </a:cubicBezTo>
                <a:cubicBezTo>
                  <a:pt x="80" y="57"/>
                  <a:pt x="70" y="47"/>
                  <a:pt x="68" y="47"/>
                </a:cubicBezTo>
                <a:cubicBezTo>
                  <a:pt x="67" y="47"/>
                  <a:pt x="61" y="51"/>
                  <a:pt x="62" y="52"/>
                </a:cubicBezTo>
                <a:close/>
              </a:path>
            </a:pathLst>
          </a:custGeom>
          <a:solidFill>
            <a:srgbClr val="EB6100"/>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212" name="Freeform 50"/>
          <p:cNvSpPr>
            <a:spLocks noEditPoints="1"/>
          </p:cNvSpPr>
          <p:nvPr/>
        </p:nvSpPr>
        <p:spPr bwMode="black">
          <a:xfrm>
            <a:off x="9185449" y="5296213"/>
            <a:ext cx="403226" cy="401637"/>
          </a:xfrm>
          <a:custGeom>
            <a:avLst/>
            <a:gdLst>
              <a:gd name="T0" fmla="*/ 77 w 154"/>
              <a:gd name="T1" fmla="*/ 0 h 153"/>
              <a:gd name="T2" fmla="*/ 0 w 154"/>
              <a:gd name="T3" fmla="*/ 77 h 153"/>
              <a:gd name="T4" fmla="*/ 77 w 154"/>
              <a:gd name="T5" fmla="*/ 153 h 153"/>
              <a:gd name="T6" fmla="*/ 154 w 154"/>
              <a:gd name="T7" fmla="*/ 77 h 153"/>
              <a:gd name="T8" fmla="*/ 77 w 154"/>
              <a:gd name="T9" fmla="*/ 0 h 153"/>
              <a:gd name="T10" fmla="*/ 77 w 154"/>
              <a:gd name="T11" fmla="*/ 9 h 153"/>
              <a:gd name="T12" fmla="*/ 144 w 154"/>
              <a:gd name="T13" fmla="*/ 77 h 153"/>
              <a:gd name="T14" fmla="*/ 77 w 154"/>
              <a:gd name="T15" fmla="*/ 144 h 153"/>
              <a:gd name="T16" fmla="*/ 10 w 154"/>
              <a:gd name="T17" fmla="*/ 77 h 153"/>
              <a:gd name="T18" fmla="*/ 77 w 154"/>
              <a:gd name="T19" fmla="*/ 9 h 153"/>
              <a:gd name="T20" fmla="*/ 131 w 154"/>
              <a:gd name="T21" fmla="*/ 94 h 153"/>
              <a:gd name="T22" fmla="*/ 126 w 154"/>
              <a:gd name="T23" fmla="*/ 94 h 153"/>
              <a:gd name="T24" fmla="*/ 85 w 154"/>
              <a:gd name="T25" fmla="*/ 53 h 153"/>
              <a:gd name="T26" fmla="*/ 61 w 154"/>
              <a:gd name="T27" fmla="*/ 60 h 153"/>
              <a:gd name="T28" fmla="*/ 57 w 154"/>
              <a:gd name="T29" fmla="*/ 59 h 153"/>
              <a:gd name="T30" fmla="*/ 52 w 154"/>
              <a:gd name="T31" fmla="*/ 60 h 153"/>
              <a:gd name="T32" fmla="*/ 85 w 154"/>
              <a:gd name="T33" fmla="*/ 47 h 153"/>
              <a:gd name="T34" fmla="*/ 131 w 154"/>
              <a:gd name="T35" fmla="*/ 94 h 153"/>
              <a:gd name="T36" fmla="*/ 85 w 154"/>
              <a:gd name="T37" fmla="*/ 60 h 153"/>
              <a:gd name="T38" fmla="*/ 67 w 154"/>
              <a:gd name="T39" fmla="*/ 64 h 153"/>
              <a:gd name="T40" fmla="*/ 68 w 154"/>
              <a:gd name="T41" fmla="*/ 66 h 153"/>
              <a:gd name="T42" fmla="*/ 68 w 154"/>
              <a:gd name="T43" fmla="*/ 66 h 153"/>
              <a:gd name="T44" fmla="*/ 75 w 154"/>
              <a:gd name="T45" fmla="*/ 67 h 153"/>
              <a:gd name="T46" fmla="*/ 85 w 154"/>
              <a:gd name="T47" fmla="*/ 65 h 153"/>
              <a:gd name="T48" fmla="*/ 113 w 154"/>
              <a:gd name="T49" fmla="*/ 94 h 153"/>
              <a:gd name="T50" fmla="*/ 119 w 154"/>
              <a:gd name="T51" fmla="*/ 94 h 153"/>
              <a:gd name="T52" fmla="*/ 85 w 154"/>
              <a:gd name="T53" fmla="*/ 60 h 153"/>
              <a:gd name="T54" fmla="*/ 85 w 154"/>
              <a:gd name="T55" fmla="*/ 72 h 153"/>
              <a:gd name="T56" fmla="*/ 81 w 154"/>
              <a:gd name="T57" fmla="*/ 72 h 153"/>
              <a:gd name="T58" fmla="*/ 84 w 154"/>
              <a:gd name="T59" fmla="*/ 78 h 153"/>
              <a:gd name="T60" fmla="*/ 85 w 154"/>
              <a:gd name="T61" fmla="*/ 78 h 153"/>
              <a:gd name="T62" fmla="*/ 101 w 154"/>
              <a:gd name="T63" fmla="*/ 94 h 153"/>
              <a:gd name="T64" fmla="*/ 106 w 154"/>
              <a:gd name="T65" fmla="*/ 94 h 153"/>
              <a:gd name="T66" fmla="*/ 85 w 154"/>
              <a:gd name="T67" fmla="*/ 72 h 153"/>
              <a:gd name="T68" fmla="*/ 29 w 154"/>
              <a:gd name="T69" fmla="*/ 86 h 153"/>
              <a:gd name="T70" fmla="*/ 37 w 154"/>
              <a:gd name="T71" fmla="*/ 93 h 153"/>
              <a:gd name="T72" fmla="*/ 38 w 154"/>
              <a:gd name="T73" fmla="*/ 93 h 153"/>
              <a:gd name="T74" fmla="*/ 70 w 154"/>
              <a:gd name="T75" fmla="*/ 93 h 153"/>
              <a:gd name="T76" fmla="*/ 80 w 154"/>
              <a:gd name="T77" fmla="*/ 82 h 153"/>
              <a:gd name="T78" fmla="*/ 68 w 154"/>
              <a:gd name="T79" fmla="*/ 71 h 153"/>
              <a:gd name="T80" fmla="*/ 65 w 154"/>
              <a:gd name="T81" fmla="*/ 71 h 153"/>
              <a:gd name="T82" fmla="*/ 57 w 154"/>
              <a:gd name="T83" fmla="*/ 64 h 153"/>
              <a:gd name="T84" fmla="*/ 47 w 154"/>
              <a:gd name="T85" fmla="*/ 73 h 153"/>
              <a:gd name="T86" fmla="*/ 47 w 154"/>
              <a:gd name="T87" fmla="*/ 75 h 153"/>
              <a:gd name="T88" fmla="*/ 44 w 154"/>
              <a:gd name="T89" fmla="*/ 74 h 153"/>
              <a:gd name="T90" fmla="*/ 38 w 154"/>
              <a:gd name="T91" fmla="*/ 78 h 153"/>
              <a:gd name="T92" fmla="*/ 37 w 154"/>
              <a:gd name="T93" fmla="*/ 78 h 153"/>
              <a:gd name="T94" fmla="*/ 29 w 154"/>
              <a:gd name="T95" fmla="*/ 86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54" h="153">
                <a:moveTo>
                  <a:pt x="77" y="0"/>
                </a:moveTo>
                <a:cubicBezTo>
                  <a:pt x="35" y="0"/>
                  <a:pt x="0" y="34"/>
                  <a:pt x="0" y="77"/>
                </a:cubicBezTo>
                <a:cubicBezTo>
                  <a:pt x="0" y="119"/>
                  <a:pt x="35" y="153"/>
                  <a:pt x="77" y="153"/>
                </a:cubicBezTo>
                <a:cubicBezTo>
                  <a:pt x="120" y="153"/>
                  <a:pt x="154" y="119"/>
                  <a:pt x="154" y="77"/>
                </a:cubicBezTo>
                <a:cubicBezTo>
                  <a:pt x="154" y="34"/>
                  <a:pt x="120" y="0"/>
                  <a:pt x="77" y="0"/>
                </a:cubicBezTo>
                <a:moveTo>
                  <a:pt x="77" y="9"/>
                </a:moveTo>
                <a:cubicBezTo>
                  <a:pt x="114" y="9"/>
                  <a:pt x="144" y="39"/>
                  <a:pt x="144" y="77"/>
                </a:cubicBezTo>
                <a:cubicBezTo>
                  <a:pt x="144" y="114"/>
                  <a:pt x="114" y="144"/>
                  <a:pt x="77" y="144"/>
                </a:cubicBezTo>
                <a:cubicBezTo>
                  <a:pt x="40" y="144"/>
                  <a:pt x="10" y="114"/>
                  <a:pt x="10" y="77"/>
                </a:cubicBezTo>
                <a:cubicBezTo>
                  <a:pt x="10" y="39"/>
                  <a:pt x="40" y="9"/>
                  <a:pt x="77" y="9"/>
                </a:cubicBezTo>
                <a:moveTo>
                  <a:pt x="131" y="94"/>
                </a:moveTo>
                <a:cubicBezTo>
                  <a:pt x="126" y="94"/>
                  <a:pt x="126" y="94"/>
                  <a:pt x="126" y="94"/>
                </a:cubicBezTo>
                <a:cubicBezTo>
                  <a:pt x="126" y="71"/>
                  <a:pt x="107" y="53"/>
                  <a:pt x="85" y="53"/>
                </a:cubicBezTo>
                <a:cubicBezTo>
                  <a:pt x="76" y="53"/>
                  <a:pt x="68" y="56"/>
                  <a:pt x="61" y="60"/>
                </a:cubicBezTo>
                <a:cubicBezTo>
                  <a:pt x="60" y="60"/>
                  <a:pt x="58" y="59"/>
                  <a:pt x="57" y="59"/>
                </a:cubicBezTo>
                <a:cubicBezTo>
                  <a:pt x="55" y="59"/>
                  <a:pt x="54" y="60"/>
                  <a:pt x="52" y="60"/>
                </a:cubicBezTo>
                <a:cubicBezTo>
                  <a:pt x="61" y="52"/>
                  <a:pt x="72" y="47"/>
                  <a:pt x="85" y="47"/>
                </a:cubicBezTo>
                <a:cubicBezTo>
                  <a:pt x="110" y="47"/>
                  <a:pt x="131" y="68"/>
                  <a:pt x="131" y="94"/>
                </a:cubicBezTo>
                <a:close/>
                <a:moveTo>
                  <a:pt x="85" y="60"/>
                </a:moveTo>
                <a:cubicBezTo>
                  <a:pt x="78" y="60"/>
                  <a:pt x="72" y="61"/>
                  <a:pt x="67" y="64"/>
                </a:cubicBezTo>
                <a:cubicBezTo>
                  <a:pt x="68" y="65"/>
                  <a:pt x="68" y="65"/>
                  <a:pt x="68" y="66"/>
                </a:cubicBezTo>
                <a:cubicBezTo>
                  <a:pt x="68" y="66"/>
                  <a:pt x="68" y="66"/>
                  <a:pt x="68" y="66"/>
                </a:cubicBezTo>
                <a:cubicBezTo>
                  <a:pt x="71" y="66"/>
                  <a:pt x="73" y="66"/>
                  <a:pt x="75" y="67"/>
                </a:cubicBezTo>
                <a:cubicBezTo>
                  <a:pt x="78" y="66"/>
                  <a:pt x="81" y="65"/>
                  <a:pt x="85" y="65"/>
                </a:cubicBezTo>
                <a:cubicBezTo>
                  <a:pt x="100" y="65"/>
                  <a:pt x="113" y="78"/>
                  <a:pt x="113" y="94"/>
                </a:cubicBezTo>
                <a:cubicBezTo>
                  <a:pt x="119" y="94"/>
                  <a:pt x="119" y="94"/>
                  <a:pt x="119" y="94"/>
                </a:cubicBezTo>
                <a:cubicBezTo>
                  <a:pt x="119" y="75"/>
                  <a:pt x="104" y="60"/>
                  <a:pt x="85" y="60"/>
                </a:cubicBezTo>
                <a:close/>
                <a:moveTo>
                  <a:pt x="85" y="72"/>
                </a:moveTo>
                <a:cubicBezTo>
                  <a:pt x="83" y="72"/>
                  <a:pt x="82" y="72"/>
                  <a:pt x="81" y="72"/>
                </a:cubicBezTo>
                <a:cubicBezTo>
                  <a:pt x="82" y="74"/>
                  <a:pt x="83" y="76"/>
                  <a:pt x="84" y="78"/>
                </a:cubicBezTo>
                <a:cubicBezTo>
                  <a:pt x="84" y="78"/>
                  <a:pt x="84" y="78"/>
                  <a:pt x="85" y="78"/>
                </a:cubicBezTo>
                <a:cubicBezTo>
                  <a:pt x="93" y="78"/>
                  <a:pt x="101" y="85"/>
                  <a:pt x="101" y="94"/>
                </a:cubicBezTo>
                <a:cubicBezTo>
                  <a:pt x="106" y="94"/>
                  <a:pt x="106" y="94"/>
                  <a:pt x="106" y="94"/>
                </a:cubicBezTo>
                <a:cubicBezTo>
                  <a:pt x="106" y="82"/>
                  <a:pt x="97" y="72"/>
                  <a:pt x="85" y="72"/>
                </a:cubicBezTo>
                <a:close/>
                <a:moveTo>
                  <a:pt x="29" y="86"/>
                </a:moveTo>
                <a:cubicBezTo>
                  <a:pt x="29" y="90"/>
                  <a:pt x="32" y="93"/>
                  <a:pt x="37" y="93"/>
                </a:cubicBezTo>
                <a:cubicBezTo>
                  <a:pt x="38" y="93"/>
                  <a:pt x="38" y="93"/>
                  <a:pt x="38" y="93"/>
                </a:cubicBezTo>
                <a:cubicBezTo>
                  <a:pt x="70" y="93"/>
                  <a:pt x="70" y="93"/>
                  <a:pt x="70" y="93"/>
                </a:cubicBezTo>
                <a:cubicBezTo>
                  <a:pt x="75" y="93"/>
                  <a:pt x="80" y="88"/>
                  <a:pt x="80" y="82"/>
                </a:cubicBezTo>
                <a:cubicBezTo>
                  <a:pt x="80" y="76"/>
                  <a:pt x="75" y="71"/>
                  <a:pt x="68" y="71"/>
                </a:cubicBezTo>
                <a:cubicBezTo>
                  <a:pt x="67" y="71"/>
                  <a:pt x="66" y="71"/>
                  <a:pt x="65" y="71"/>
                </a:cubicBezTo>
                <a:cubicBezTo>
                  <a:pt x="64" y="67"/>
                  <a:pt x="61" y="64"/>
                  <a:pt x="57" y="64"/>
                </a:cubicBezTo>
                <a:cubicBezTo>
                  <a:pt x="51" y="64"/>
                  <a:pt x="47" y="68"/>
                  <a:pt x="47" y="73"/>
                </a:cubicBezTo>
                <a:cubicBezTo>
                  <a:pt x="47" y="74"/>
                  <a:pt x="47" y="74"/>
                  <a:pt x="47" y="75"/>
                </a:cubicBezTo>
                <a:cubicBezTo>
                  <a:pt x="46" y="74"/>
                  <a:pt x="45" y="74"/>
                  <a:pt x="44" y="74"/>
                </a:cubicBezTo>
                <a:cubicBezTo>
                  <a:pt x="42" y="74"/>
                  <a:pt x="39" y="76"/>
                  <a:pt x="38" y="78"/>
                </a:cubicBezTo>
                <a:cubicBezTo>
                  <a:pt x="38" y="78"/>
                  <a:pt x="37" y="78"/>
                  <a:pt x="37" y="78"/>
                </a:cubicBezTo>
                <a:cubicBezTo>
                  <a:pt x="32" y="78"/>
                  <a:pt x="29" y="81"/>
                  <a:pt x="29" y="86"/>
                </a:cubicBezTo>
                <a:close/>
              </a:path>
            </a:pathLst>
          </a:custGeom>
          <a:solidFill>
            <a:srgbClr val="EB6100"/>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213" name="Freeform 51"/>
          <p:cNvSpPr>
            <a:spLocks noEditPoints="1"/>
          </p:cNvSpPr>
          <p:nvPr/>
        </p:nvSpPr>
        <p:spPr bwMode="black">
          <a:xfrm>
            <a:off x="8237556" y="5309275"/>
            <a:ext cx="368300" cy="368300"/>
          </a:xfrm>
          <a:custGeom>
            <a:avLst/>
            <a:gdLst>
              <a:gd name="T0" fmla="*/ 70 w 140"/>
              <a:gd name="T1" fmla="*/ 10 h 140"/>
              <a:gd name="T2" fmla="*/ 10 w 140"/>
              <a:gd name="T3" fmla="*/ 70 h 140"/>
              <a:gd name="T4" fmla="*/ 70 w 140"/>
              <a:gd name="T5" fmla="*/ 131 h 140"/>
              <a:gd name="T6" fmla="*/ 130 w 140"/>
              <a:gd name="T7" fmla="*/ 70 h 140"/>
              <a:gd name="T8" fmla="*/ 70 w 140"/>
              <a:gd name="T9" fmla="*/ 10 h 140"/>
              <a:gd name="T10" fmla="*/ 70 w 140"/>
              <a:gd name="T11" fmla="*/ 0 h 140"/>
              <a:gd name="T12" fmla="*/ 140 w 140"/>
              <a:gd name="T13" fmla="*/ 70 h 140"/>
              <a:gd name="T14" fmla="*/ 70 w 140"/>
              <a:gd name="T15" fmla="*/ 140 h 140"/>
              <a:gd name="T16" fmla="*/ 0 w 140"/>
              <a:gd name="T17" fmla="*/ 70 h 140"/>
              <a:gd name="T18" fmla="*/ 70 w 140"/>
              <a:gd name="T19" fmla="*/ 0 h 140"/>
              <a:gd name="T20" fmla="*/ 102 w 140"/>
              <a:gd name="T21" fmla="*/ 39 h 140"/>
              <a:gd name="T22" fmla="*/ 102 w 140"/>
              <a:gd name="T23" fmla="*/ 62 h 140"/>
              <a:gd name="T24" fmla="*/ 78 w 140"/>
              <a:gd name="T25" fmla="*/ 63 h 140"/>
              <a:gd name="T26" fmla="*/ 70 w 140"/>
              <a:gd name="T27" fmla="*/ 55 h 140"/>
              <a:gd name="T28" fmla="*/ 86 w 140"/>
              <a:gd name="T29" fmla="*/ 54 h 140"/>
              <a:gd name="T30" fmla="*/ 75 w 140"/>
              <a:gd name="T31" fmla="*/ 49 h 140"/>
              <a:gd name="T32" fmla="*/ 50 w 140"/>
              <a:gd name="T33" fmla="*/ 65 h 140"/>
              <a:gd name="T34" fmla="*/ 38 w 140"/>
              <a:gd name="T35" fmla="*/ 65 h 140"/>
              <a:gd name="T36" fmla="*/ 77 w 140"/>
              <a:gd name="T37" fmla="*/ 37 h 140"/>
              <a:gd name="T38" fmla="*/ 93 w 140"/>
              <a:gd name="T39" fmla="*/ 45 h 140"/>
              <a:gd name="T40" fmla="*/ 94 w 140"/>
              <a:gd name="T41" fmla="*/ 30 h 140"/>
              <a:gd name="T42" fmla="*/ 102 w 140"/>
              <a:gd name="T43" fmla="*/ 39 h 140"/>
              <a:gd name="T44" fmla="*/ 89 w 140"/>
              <a:gd name="T45" fmla="*/ 75 h 140"/>
              <a:gd name="T46" fmla="*/ 64 w 140"/>
              <a:gd name="T47" fmla="*/ 92 h 140"/>
              <a:gd name="T48" fmla="*/ 54 w 140"/>
              <a:gd name="T49" fmla="*/ 87 h 140"/>
              <a:gd name="T50" fmla="*/ 70 w 140"/>
              <a:gd name="T51" fmla="*/ 86 h 140"/>
              <a:gd name="T52" fmla="*/ 62 w 140"/>
              <a:gd name="T53" fmla="*/ 77 h 140"/>
              <a:gd name="T54" fmla="*/ 38 w 140"/>
              <a:gd name="T55" fmla="*/ 78 h 140"/>
              <a:gd name="T56" fmla="*/ 38 w 140"/>
              <a:gd name="T57" fmla="*/ 102 h 140"/>
              <a:gd name="T58" fmla="*/ 46 w 140"/>
              <a:gd name="T59" fmla="*/ 110 h 140"/>
              <a:gd name="T60" fmla="*/ 47 w 140"/>
              <a:gd name="T61" fmla="*/ 96 h 140"/>
              <a:gd name="T62" fmla="*/ 62 w 140"/>
              <a:gd name="T63" fmla="*/ 104 h 140"/>
              <a:gd name="T64" fmla="*/ 102 w 140"/>
              <a:gd name="T65" fmla="*/ 75 h 140"/>
              <a:gd name="T66" fmla="*/ 89 w 140"/>
              <a:gd name="T67" fmla="*/ 75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0" h="140">
                <a:moveTo>
                  <a:pt x="70" y="10"/>
                </a:moveTo>
                <a:cubicBezTo>
                  <a:pt x="37" y="10"/>
                  <a:pt x="10" y="37"/>
                  <a:pt x="10" y="70"/>
                </a:cubicBezTo>
                <a:cubicBezTo>
                  <a:pt x="10" y="103"/>
                  <a:pt x="37" y="131"/>
                  <a:pt x="70" y="131"/>
                </a:cubicBezTo>
                <a:cubicBezTo>
                  <a:pt x="103" y="131"/>
                  <a:pt x="130" y="103"/>
                  <a:pt x="130" y="70"/>
                </a:cubicBezTo>
                <a:cubicBezTo>
                  <a:pt x="130" y="37"/>
                  <a:pt x="103" y="10"/>
                  <a:pt x="70" y="10"/>
                </a:cubicBezTo>
                <a:moveTo>
                  <a:pt x="70" y="0"/>
                </a:moveTo>
                <a:cubicBezTo>
                  <a:pt x="109" y="0"/>
                  <a:pt x="140" y="31"/>
                  <a:pt x="140" y="70"/>
                </a:cubicBezTo>
                <a:cubicBezTo>
                  <a:pt x="140" y="109"/>
                  <a:pt x="109" y="140"/>
                  <a:pt x="70" y="140"/>
                </a:cubicBezTo>
                <a:cubicBezTo>
                  <a:pt x="31" y="140"/>
                  <a:pt x="0" y="109"/>
                  <a:pt x="0" y="70"/>
                </a:cubicBezTo>
                <a:cubicBezTo>
                  <a:pt x="0" y="31"/>
                  <a:pt x="31" y="0"/>
                  <a:pt x="70" y="0"/>
                </a:cubicBezTo>
                <a:moveTo>
                  <a:pt x="102" y="39"/>
                </a:moveTo>
                <a:cubicBezTo>
                  <a:pt x="102" y="62"/>
                  <a:pt x="102" y="62"/>
                  <a:pt x="102" y="62"/>
                </a:cubicBezTo>
                <a:cubicBezTo>
                  <a:pt x="78" y="63"/>
                  <a:pt x="78" y="63"/>
                  <a:pt x="78" y="63"/>
                </a:cubicBezTo>
                <a:cubicBezTo>
                  <a:pt x="70" y="55"/>
                  <a:pt x="70" y="55"/>
                  <a:pt x="70" y="55"/>
                </a:cubicBezTo>
                <a:cubicBezTo>
                  <a:pt x="86" y="54"/>
                  <a:pt x="86" y="54"/>
                  <a:pt x="86" y="54"/>
                </a:cubicBezTo>
                <a:cubicBezTo>
                  <a:pt x="83" y="51"/>
                  <a:pt x="79" y="49"/>
                  <a:pt x="75" y="49"/>
                </a:cubicBezTo>
                <a:cubicBezTo>
                  <a:pt x="64" y="46"/>
                  <a:pt x="53" y="54"/>
                  <a:pt x="50" y="65"/>
                </a:cubicBezTo>
                <a:cubicBezTo>
                  <a:pt x="38" y="65"/>
                  <a:pt x="38" y="65"/>
                  <a:pt x="38" y="65"/>
                </a:cubicBezTo>
                <a:cubicBezTo>
                  <a:pt x="42" y="44"/>
                  <a:pt x="60" y="34"/>
                  <a:pt x="77" y="37"/>
                </a:cubicBezTo>
                <a:cubicBezTo>
                  <a:pt x="83" y="38"/>
                  <a:pt x="89" y="41"/>
                  <a:pt x="93" y="45"/>
                </a:cubicBezTo>
                <a:cubicBezTo>
                  <a:pt x="94" y="30"/>
                  <a:pt x="94" y="30"/>
                  <a:pt x="94" y="30"/>
                </a:cubicBezTo>
                <a:lnTo>
                  <a:pt x="102" y="39"/>
                </a:lnTo>
                <a:close/>
                <a:moveTo>
                  <a:pt x="89" y="75"/>
                </a:moveTo>
                <a:cubicBezTo>
                  <a:pt x="87" y="87"/>
                  <a:pt x="76" y="94"/>
                  <a:pt x="64" y="92"/>
                </a:cubicBezTo>
                <a:cubicBezTo>
                  <a:pt x="60" y="91"/>
                  <a:pt x="57" y="89"/>
                  <a:pt x="54" y="87"/>
                </a:cubicBezTo>
                <a:cubicBezTo>
                  <a:pt x="70" y="86"/>
                  <a:pt x="70" y="86"/>
                  <a:pt x="70" y="86"/>
                </a:cubicBezTo>
                <a:cubicBezTo>
                  <a:pt x="62" y="77"/>
                  <a:pt x="62" y="77"/>
                  <a:pt x="62" y="77"/>
                </a:cubicBezTo>
                <a:cubicBezTo>
                  <a:pt x="38" y="78"/>
                  <a:pt x="38" y="78"/>
                  <a:pt x="38" y="78"/>
                </a:cubicBezTo>
                <a:cubicBezTo>
                  <a:pt x="38" y="102"/>
                  <a:pt x="38" y="102"/>
                  <a:pt x="38" y="102"/>
                </a:cubicBezTo>
                <a:cubicBezTo>
                  <a:pt x="46" y="110"/>
                  <a:pt x="46" y="110"/>
                  <a:pt x="46" y="110"/>
                </a:cubicBezTo>
                <a:cubicBezTo>
                  <a:pt x="47" y="96"/>
                  <a:pt x="47" y="96"/>
                  <a:pt x="47" y="96"/>
                </a:cubicBezTo>
                <a:cubicBezTo>
                  <a:pt x="51" y="100"/>
                  <a:pt x="56" y="102"/>
                  <a:pt x="62" y="104"/>
                </a:cubicBezTo>
                <a:cubicBezTo>
                  <a:pt x="80" y="107"/>
                  <a:pt x="98" y="96"/>
                  <a:pt x="102" y="75"/>
                </a:cubicBezTo>
                <a:lnTo>
                  <a:pt x="89" y="75"/>
                </a:lnTo>
                <a:close/>
              </a:path>
            </a:pathLst>
          </a:custGeom>
          <a:solidFill>
            <a:srgbClr val="EB6100"/>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214" name="Freeform 56"/>
          <p:cNvSpPr>
            <a:spLocks noEditPoints="1"/>
          </p:cNvSpPr>
          <p:nvPr/>
        </p:nvSpPr>
        <p:spPr bwMode="black">
          <a:xfrm>
            <a:off x="7303431" y="5309275"/>
            <a:ext cx="393700" cy="393700"/>
          </a:xfrm>
          <a:custGeom>
            <a:avLst/>
            <a:gdLst>
              <a:gd name="T0" fmla="*/ 75 w 150"/>
              <a:gd name="T1" fmla="*/ 150 h 150"/>
              <a:gd name="T2" fmla="*/ 0 w 150"/>
              <a:gd name="T3" fmla="*/ 75 h 150"/>
              <a:gd name="T4" fmla="*/ 75 w 150"/>
              <a:gd name="T5" fmla="*/ 0 h 150"/>
              <a:gd name="T6" fmla="*/ 150 w 150"/>
              <a:gd name="T7" fmla="*/ 75 h 150"/>
              <a:gd name="T8" fmla="*/ 75 w 150"/>
              <a:gd name="T9" fmla="*/ 150 h 150"/>
              <a:gd name="T10" fmla="*/ 75 w 150"/>
              <a:gd name="T11" fmla="*/ 9 h 150"/>
              <a:gd name="T12" fmla="*/ 10 w 150"/>
              <a:gd name="T13" fmla="*/ 75 h 150"/>
              <a:gd name="T14" fmla="*/ 75 w 150"/>
              <a:gd name="T15" fmla="*/ 140 h 150"/>
              <a:gd name="T16" fmla="*/ 141 w 150"/>
              <a:gd name="T17" fmla="*/ 75 h 150"/>
              <a:gd name="T18" fmla="*/ 75 w 150"/>
              <a:gd name="T19" fmla="*/ 9 h 150"/>
              <a:gd name="T20" fmla="*/ 102 w 150"/>
              <a:gd name="T21" fmla="*/ 56 h 150"/>
              <a:gd name="T22" fmla="*/ 76 w 150"/>
              <a:gd name="T23" fmla="*/ 62 h 150"/>
              <a:gd name="T24" fmla="*/ 49 w 150"/>
              <a:gd name="T25" fmla="*/ 56 h 150"/>
              <a:gd name="T26" fmla="*/ 75 w 150"/>
              <a:gd name="T27" fmla="*/ 104 h 150"/>
              <a:gd name="T28" fmla="*/ 75 w 150"/>
              <a:gd name="T29" fmla="*/ 105 h 150"/>
              <a:gd name="T30" fmla="*/ 75 w 150"/>
              <a:gd name="T31" fmla="*/ 105 h 150"/>
              <a:gd name="T32" fmla="*/ 75 w 150"/>
              <a:gd name="T33" fmla="*/ 105 h 150"/>
              <a:gd name="T34" fmla="*/ 75 w 150"/>
              <a:gd name="T35" fmla="*/ 104 h 150"/>
              <a:gd name="T36" fmla="*/ 102 w 150"/>
              <a:gd name="T37" fmla="*/ 56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50" h="150">
                <a:moveTo>
                  <a:pt x="75" y="150"/>
                </a:moveTo>
                <a:cubicBezTo>
                  <a:pt x="34" y="150"/>
                  <a:pt x="0" y="116"/>
                  <a:pt x="0" y="75"/>
                </a:cubicBezTo>
                <a:cubicBezTo>
                  <a:pt x="0" y="33"/>
                  <a:pt x="34" y="0"/>
                  <a:pt x="75" y="0"/>
                </a:cubicBezTo>
                <a:cubicBezTo>
                  <a:pt x="117" y="0"/>
                  <a:pt x="150" y="33"/>
                  <a:pt x="150" y="75"/>
                </a:cubicBezTo>
                <a:cubicBezTo>
                  <a:pt x="150" y="116"/>
                  <a:pt x="117" y="150"/>
                  <a:pt x="75" y="150"/>
                </a:cubicBezTo>
                <a:close/>
                <a:moveTo>
                  <a:pt x="75" y="9"/>
                </a:moveTo>
                <a:cubicBezTo>
                  <a:pt x="39" y="9"/>
                  <a:pt x="10" y="39"/>
                  <a:pt x="10" y="75"/>
                </a:cubicBezTo>
                <a:cubicBezTo>
                  <a:pt x="10" y="111"/>
                  <a:pt x="39" y="140"/>
                  <a:pt x="75" y="140"/>
                </a:cubicBezTo>
                <a:cubicBezTo>
                  <a:pt x="111" y="140"/>
                  <a:pt x="141" y="111"/>
                  <a:pt x="141" y="75"/>
                </a:cubicBezTo>
                <a:cubicBezTo>
                  <a:pt x="141" y="39"/>
                  <a:pt x="111" y="9"/>
                  <a:pt x="75" y="9"/>
                </a:cubicBezTo>
                <a:close/>
                <a:moveTo>
                  <a:pt x="102" y="56"/>
                </a:moveTo>
                <a:cubicBezTo>
                  <a:pt x="96" y="49"/>
                  <a:pt x="83" y="52"/>
                  <a:pt x="76" y="62"/>
                </a:cubicBezTo>
                <a:cubicBezTo>
                  <a:pt x="66" y="51"/>
                  <a:pt x="55" y="49"/>
                  <a:pt x="49" y="56"/>
                </a:cubicBezTo>
                <a:cubicBezTo>
                  <a:pt x="32" y="75"/>
                  <a:pt x="69" y="101"/>
                  <a:pt x="75" y="104"/>
                </a:cubicBezTo>
                <a:cubicBezTo>
                  <a:pt x="75" y="105"/>
                  <a:pt x="75" y="105"/>
                  <a:pt x="75" y="105"/>
                </a:cubicBezTo>
                <a:cubicBezTo>
                  <a:pt x="75" y="105"/>
                  <a:pt x="75" y="105"/>
                  <a:pt x="75" y="105"/>
                </a:cubicBezTo>
                <a:cubicBezTo>
                  <a:pt x="75" y="105"/>
                  <a:pt x="75" y="105"/>
                  <a:pt x="75" y="105"/>
                </a:cubicBezTo>
                <a:cubicBezTo>
                  <a:pt x="75" y="104"/>
                  <a:pt x="75" y="104"/>
                  <a:pt x="75" y="104"/>
                </a:cubicBezTo>
                <a:cubicBezTo>
                  <a:pt x="82" y="101"/>
                  <a:pt x="119" y="75"/>
                  <a:pt x="102" y="56"/>
                </a:cubicBezTo>
              </a:path>
            </a:pathLst>
          </a:custGeom>
          <a:solidFill>
            <a:srgbClr val="EB6100"/>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215" name="Freeform 58"/>
          <p:cNvSpPr>
            <a:spLocks noEditPoints="1"/>
          </p:cNvSpPr>
          <p:nvPr/>
        </p:nvSpPr>
        <p:spPr bwMode="black">
          <a:xfrm>
            <a:off x="6365957" y="5297099"/>
            <a:ext cx="393700" cy="390525"/>
          </a:xfrm>
          <a:custGeom>
            <a:avLst/>
            <a:gdLst>
              <a:gd name="T0" fmla="*/ 75 w 150"/>
              <a:gd name="T1" fmla="*/ 9 h 149"/>
              <a:gd name="T2" fmla="*/ 10 w 150"/>
              <a:gd name="T3" fmla="*/ 75 h 149"/>
              <a:gd name="T4" fmla="*/ 75 w 150"/>
              <a:gd name="T5" fmla="*/ 140 h 149"/>
              <a:gd name="T6" fmla="*/ 141 w 150"/>
              <a:gd name="T7" fmla="*/ 75 h 149"/>
              <a:gd name="T8" fmla="*/ 75 w 150"/>
              <a:gd name="T9" fmla="*/ 9 h 149"/>
              <a:gd name="T10" fmla="*/ 75 w 150"/>
              <a:gd name="T11" fmla="*/ 0 h 149"/>
              <a:gd name="T12" fmla="*/ 150 w 150"/>
              <a:gd name="T13" fmla="*/ 75 h 149"/>
              <a:gd name="T14" fmla="*/ 75 w 150"/>
              <a:gd name="T15" fmla="*/ 149 h 149"/>
              <a:gd name="T16" fmla="*/ 0 w 150"/>
              <a:gd name="T17" fmla="*/ 75 h 149"/>
              <a:gd name="T18" fmla="*/ 75 w 150"/>
              <a:gd name="T19" fmla="*/ 0 h 149"/>
              <a:gd name="T20" fmla="*/ 67 w 150"/>
              <a:gd name="T21" fmla="*/ 53 h 149"/>
              <a:gd name="T22" fmla="*/ 76 w 150"/>
              <a:gd name="T23" fmla="*/ 51 h 149"/>
              <a:gd name="T24" fmla="*/ 84 w 150"/>
              <a:gd name="T25" fmla="*/ 53 h 149"/>
              <a:gd name="T26" fmla="*/ 86 w 150"/>
              <a:gd name="T27" fmla="*/ 64 h 149"/>
              <a:gd name="T28" fmla="*/ 86 w 150"/>
              <a:gd name="T29" fmla="*/ 66 h 149"/>
              <a:gd name="T30" fmla="*/ 86 w 150"/>
              <a:gd name="T31" fmla="*/ 68 h 149"/>
              <a:gd name="T32" fmla="*/ 65 w 150"/>
              <a:gd name="T33" fmla="*/ 68 h 149"/>
              <a:gd name="T34" fmla="*/ 65 w 150"/>
              <a:gd name="T35" fmla="*/ 66 h 149"/>
              <a:gd name="T36" fmla="*/ 65 w 150"/>
              <a:gd name="T37" fmla="*/ 63 h 149"/>
              <a:gd name="T38" fmla="*/ 67 w 150"/>
              <a:gd name="T39" fmla="*/ 53 h 149"/>
              <a:gd name="T40" fmla="*/ 95 w 150"/>
              <a:gd name="T41" fmla="*/ 69 h 149"/>
              <a:gd name="T42" fmla="*/ 95 w 150"/>
              <a:gd name="T43" fmla="*/ 66 h 149"/>
              <a:gd name="T44" fmla="*/ 95 w 150"/>
              <a:gd name="T45" fmla="*/ 64 h 149"/>
              <a:gd name="T46" fmla="*/ 91 w 150"/>
              <a:gd name="T47" fmla="*/ 46 h 149"/>
              <a:gd name="T48" fmla="*/ 76 w 150"/>
              <a:gd name="T49" fmla="*/ 41 h 149"/>
              <a:gd name="T50" fmla="*/ 60 w 150"/>
              <a:gd name="T51" fmla="*/ 46 h 149"/>
              <a:gd name="T52" fmla="*/ 56 w 150"/>
              <a:gd name="T53" fmla="*/ 64 h 149"/>
              <a:gd name="T54" fmla="*/ 56 w 150"/>
              <a:gd name="T55" fmla="*/ 66 h 149"/>
              <a:gd name="T56" fmla="*/ 56 w 150"/>
              <a:gd name="T57" fmla="*/ 68 h 149"/>
              <a:gd name="T58" fmla="*/ 51 w 150"/>
              <a:gd name="T59" fmla="*/ 73 h 149"/>
              <a:gd name="T60" fmla="*/ 51 w 150"/>
              <a:gd name="T61" fmla="*/ 103 h 149"/>
              <a:gd name="T62" fmla="*/ 57 w 150"/>
              <a:gd name="T63" fmla="*/ 108 h 149"/>
              <a:gd name="T64" fmla="*/ 94 w 150"/>
              <a:gd name="T65" fmla="*/ 108 h 149"/>
              <a:gd name="T66" fmla="*/ 99 w 150"/>
              <a:gd name="T67" fmla="*/ 103 h 149"/>
              <a:gd name="T68" fmla="*/ 99 w 150"/>
              <a:gd name="T69" fmla="*/ 73 h 149"/>
              <a:gd name="T70" fmla="*/ 95 w 150"/>
              <a:gd name="T71" fmla="*/ 69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50" h="149">
                <a:moveTo>
                  <a:pt x="75" y="9"/>
                </a:moveTo>
                <a:cubicBezTo>
                  <a:pt x="39" y="9"/>
                  <a:pt x="10" y="38"/>
                  <a:pt x="10" y="75"/>
                </a:cubicBezTo>
                <a:cubicBezTo>
                  <a:pt x="10" y="111"/>
                  <a:pt x="39" y="140"/>
                  <a:pt x="75" y="140"/>
                </a:cubicBezTo>
                <a:cubicBezTo>
                  <a:pt x="111" y="140"/>
                  <a:pt x="141" y="111"/>
                  <a:pt x="141" y="75"/>
                </a:cubicBezTo>
                <a:cubicBezTo>
                  <a:pt x="141" y="38"/>
                  <a:pt x="111" y="9"/>
                  <a:pt x="75" y="9"/>
                </a:cubicBezTo>
                <a:moveTo>
                  <a:pt x="75" y="0"/>
                </a:moveTo>
                <a:cubicBezTo>
                  <a:pt x="117" y="0"/>
                  <a:pt x="150" y="33"/>
                  <a:pt x="150" y="75"/>
                </a:cubicBezTo>
                <a:cubicBezTo>
                  <a:pt x="150" y="116"/>
                  <a:pt x="117" y="149"/>
                  <a:pt x="75" y="149"/>
                </a:cubicBezTo>
                <a:cubicBezTo>
                  <a:pt x="34" y="149"/>
                  <a:pt x="0" y="116"/>
                  <a:pt x="0" y="75"/>
                </a:cubicBezTo>
                <a:cubicBezTo>
                  <a:pt x="0" y="33"/>
                  <a:pt x="34" y="0"/>
                  <a:pt x="75" y="0"/>
                </a:cubicBezTo>
                <a:moveTo>
                  <a:pt x="67" y="53"/>
                </a:moveTo>
                <a:cubicBezTo>
                  <a:pt x="68" y="51"/>
                  <a:pt x="71" y="51"/>
                  <a:pt x="76" y="51"/>
                </a:cubicBezTo>
                <a:cubicBezTo>
                  <a:pt x="80" y="51"/>
                  <a:pt x="83" y="51"/>
                  <a:pt x="84" y="53"/>
                </a:cubicBezTo>
                <a:cubicBezTo>
                  <a:pt x="86" y="54"/>
                  <a:pt x="86" y="59"/>
                  <a:pt x="86" y="64"/>
                </a:cubicBezTo>
                <a:cubicBezTo>
                  <a:pt x="86" y="66"/>
                  <a:pt x="86" y="66"/>
                  <a:pt x="86" y="66"/>
                </a:cubicBezTo>
                <a:cubicBezTo>
                  <a:pt x="86" y="67"/>
                  <a:pt x="86" y="68"/>
                  <a:pt x="86" y="68"/>
                </a:cubicBezTo>
                <a:cubicBezTo>
                  <a:pt x="65" y="68"/>
                  <a:pt x="65" y="68"/>
                  <a:pt x="65" y="68"/>
                </a:cubicBezTo>
                <a:cubicBezTo>
                  <a:pt x="65" y="68"/>
                  <a:pt x="65" y="67"/>
                  <a:pt x="65" y="66"/>
                </a:cubicBezTo>
                <a:cubicBezTo>
                  <a:pt x="65" y="63"/>
                  <a:pt x="65" y="63"/>
                  <a:pt x="65" y="63"/>
                </a:cubicBezTo>
                <a:cubicBezTo>
                  <a:pt x="65" y="58"/>
                  <a:pt x="65" y="54"/>
                  <a:pt x="67" y="53"/>
                </a:cubicBezTo>
                <a:moveTo>
                  <a:pt x="95" y="69"/>
                </a:moveTo>
                <a:cubicBezTo>
                  <a:pt x="95" y="68"/>
                  <a:pt x="95" y="67"/>
                  <a:pt x="95" y="66"/>
                </a:cubicBezTo>
                <a:cubicBezTo>
                  <a:pt x="95" y="64"/>
                  <a:pt x="95" y="64"/>
                  <a:pt x="95" y="64"/>
                </a:cubicBezTo>
                <a:cubicBezTo>
                  <a:pt x="95" y="57"/>
                  <a:pt x="95" y="51"/>
                  <a:pt x="91" y="46"/>
                </a:cubicBezTo>
                <a:cubicBezTo>
                  <a:pt x="88" y="43"/>
                  <a:pt x="83" y="41"/>
                  <a:pt x="76" y="41"/>
                </a:cubicBezTo>
                <a:cubicBezTo>
                  <a:pt x="68" y="41"/>
                  <a:pt x="63" y="43"/>
                  <a:pt x="60" y="46"/>
                </a:cubicBezTo>
                <a:cubicBezTo>
                  <a:pt x="56" y="51"/>
                  <a:pt x="56" y="57"/>
                  <a:pt x="56" y="64"/>
                </a:cubicBezTo>
                <a:cubicBezTo>
                  <a:pt x="56" y="66"/>
                  <a:pt x="56" y="66"/>
                  <a:pt x="56" y="66"/>
                </a:cubicBezTo>
                <a:cubicBezTo>
                  <a:pt x="56" y="67"/>
                  <a:pt x="56" y="68"/>
                  <a:pt x="56" y="68"/>
                </a:cubicBezTo>
                <a:cubicBezTo>
                  <a:pt x="53" y="69"/>
                  <a:pt x="51" y="71"/>
                  <a:pt x="51" y="73"/>
                </a:cubicBezTo>
                <a:cubicBezTo>
                  <a:pt x="51" y="103"/>
                  <a:pt x="51" y="103"/>
                  <a:pt x="51" y="103"/>
                </a:cubicBezTo>
                <a:cubicBezTo>
                  <a:pt x="51" y="106"/>
                  <a:pt x="54" y="108"/>
                  <a:pt x="57" y="108"/>
                </a:cubicBezTo>
                <a:cubicBezTo>
                  <a:pt x="94" y="108"/>
                  <a:pt x="94" y="108"/>
                  <a:pt x="94" y="108"/>
                </a:cubicBezTo>
                <a:cubicBezTo>
                  <a:pt x="97" y="108"/>
                  <a:pt x="99" y="106"/>
                  <a:pt x="99" y="103"/>
                </a:cubicBezTo>
                <a:cubicBezTo>
                  <a:pt x="99" y="73"/>
                  <a:pt x="99" y="73"/>
                  <a:pt x="99" y="73"/>
                </a:cubicBezTo>
                <a:cubicBezTo>
                  <a:pt x="99" y="71"/>
                  <a:pt x="97" y="69"/>
                  <a:pt x="95" y="69"/>
                </a:cubicBezTo>
              </a:path>
            </a:pathLst>
          </a:custGeom>
          <a:solidFill>
            <a:srgbClr val="EB6100"/>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216" name="Freeform 91"/>
          <p:cNvSpPr>
            <a:spLocks/>
          </p:cNvSpPr>
          <p:nvPr/>
        </p:nvSpPr>
        <p:spPr bwMode="black">
          <a:xfrm>
            <a:off x="7340337" y="6040896"/>
            <a:ext cx="319887" cy="206596"/>
          </a:xfrm>
          <a:custGeom>
            <a:avLst/>
            <a:gdLst>
              <a:gd name="T0" fmla="*/ 69 w 87"/>
              <a:gd name="T1" fmla="*/ 7 h 56"/>
              <a:gd name="T2" fmla="*/ 43 w 87"/>
              <a:gd name="T3" fmla="*/ 13 h 56"/>
              <a:gd name="T4" fmla="*/ 17 w 87"/>
              <a:gd name="T5" fmla="*/ 7 h 56"/>
              <a:gd name="T6" fmla="*/ 43 w 87"/>
              <a:gd name="T7" fmla="*/ 55 h 56"/>
              <a:gd name="T8" fmla="*/ 43 w 87"/>
              <a:gd name="T9" fmla="*/ 56 h 56"/>
              <a:gd name="T10" fmla="*/ 43 w 87"/>
              <a:gd name="T11" fmla="*/ 55 h 56"/>
              <a:gd name="T12" fmla="*/ 43 w 87"/>
              <a:gd name="T13" fmla="*/ 56 h 56"/>
              <a:gd name="T14" fmla="*/ 43 w 87"/>
              <a:gd name="T15" fmla="*/ 55 h 56"/>
              <a:gd name="T16" fmla="*/ 69 w 87"/>
              <a:gd name="T17" fmla="*/ 7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7" h="56">
                <a:moveTo>
                  <a:pt x="69" y="7"/>
                </a:moveTo>
                <a:cubicBezTo>
                  <a:pt x="63" y="0"/>
                  <a:pt x="51" y="3"/>
                  <a:pt x="43" y="13"/>
                </a:cubicBezTo>
                <a:cubicBezTo>
                  <a:pt x="34" y="2"/>
                  <a:pt x="23" y="0"/>
                  <a:pt x="17" y="7"/>
                </a:cubicBezTo>
                <a:cubicBezTo>
                  <a:pt x="0" y="25"/>
                  <a:pt x="36" y="52"/>
                  <a:pt x="43" y="55"/>
                </a:cubicBezTo>
                <a:cubicBezTo>
                  <a:pt x="43" y="56"/>
                  <a:pt x="43" y="56"/>
                  <a:pt x="43" y="56"/>
                </a:cubicBezTo>
                <a:cubicBezTo>
                  <a:pt x="43" y="55"/>
                  <a:pt x="43" y="55"/>
                  <a:pt x="43" y="55"/>
                </a:cubicBezTo>
                <a:cubicBezTo>
                  <a:pt x="43" y="55"/>
                  <a:pt x="43" y="55"/>
                  <a:pt x="43" y="56"/>
                </a:cubicBezTo>
                <a:cubicBezTo>
                  <a:pt x="43" y="55"/>
                  <a:pt x="43" y="55"/>
                  <a:pt x="43" y="55"/>
                </a:cubicBezTo>
                <a:cubicBezTo>
                  <a:pt x="50" y="52"/>
                  <a:pt x="87" y="25"/>
                  <a:pt x="69" y="7"/>
                </a:cubicBezTo>
              </a:path>
            </a:pathLst>
          </a:custGeom>
          <a:solidFill>
            <a:srgbClr val="EB6100"/>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217" name="Freeform 92"/>
          <p:cNvSpPr>
            <a:spLocks noEditPoints="1"/>
          </p:cNvSpPr>
          <p:nvPr/>
        </p:nvSpPr>
        <p:spPr bwMode="black">
          <a:xfrm>
            <a:off x="6477953" y="6025545"/>
            <a:ext cx="177716" cy="242138"/>
          </a:xfrm>
          <a:custGeom>
            <a:avLst/>
            <a:gdLst>
              <a:gd name="T0" fmla="*/ 15 w 48"/>
              <a:gd name="T1" fmla="*/ 11 h 66"/>
              <a:gd name="T2" fmla="*/ 24 w 48"/>
              <a:gd name="T3" fmla="*/ 9 h 66"/>
              <a:gd name="T4" fmla="*/ 33 w 48"/>
              <a:gd name="T5" fmla="*/ 11 h 66"/>
              <a:gd name="T6" fmla="*/ 35 w 48"/>
              <a:gd name="T7" fmla="*/ 23 h 66"/>
              <a:gd name="T8" fmla="*/ 35 w 48"/>
              <a:gd name="T9" fmla="*/ 25 h 66"/>
              <a:gd name="T10" fmla="*/ 35 w 48"/>
              <a:gd name="T11" fmla="*/ 27 h 66"/>
              <a:gd name="T12" fmla="*/ 14 w 48"/>
              <a:gd name="T13" fmla="*/ 27 h 66"/>
              <a:gd name="T14" fmla="*/ 14 w 48"/>
              <a:gd name="T15" fmla="*/ 25 h 66"/>
              <a:gd name="T16" fmla="*/ 14 w 48"/>
              <a:gd name="T17" fmla="*/ 22 h 66"/>
              <a:gd name="T18" fmla="*/ 15 w 48"/>
              <a:gd name="T19" fmla="*/ 11 h 66"/>
              <a:gd name="T20" fmla="*/ 44 w 48"/>
              <a:gd name="T21" fmla="*/ 28 h 66"/>
              <a:gd name="T22" fmla="*/ 44 w 48"/>
              <a:gd name="T23" fmla="*/ 25 h 66"/>
              <a:gd name="T24" fmla="*/ 44 w 48"/>
              <a:gd name="T25" fmla="*/ 23 h 66"/>
              <a:gd name="T26" fmla="*/ 39 w 48"/>
              <a:gd name="T27" fmla="*/ 5 h 66"/>
              <a:gd name="T28" fmla="*/ 24 w 48"/>
              <a:gd name="T29" fmla="*/ 0 h 66"/>
              <a:gd name="T30" fmla="*/ 9 w 48"/>
              <a:gd name="T31" fmla="*/ 5 h 66"/>
              <a:gd name="T32" fmla="*/ 5 w 48"/>
              <a:gd name="T33" fmla="*/ 22 h 66"/>
              <a:gd name="T34" fmla="*/ 5 w 48"/>
              <a:gd name="T35" fmla="*/ 25 h 66"/>
              <a:gd name="T36" fmla="*/ 5 w 48"/>
              <a:gd name="T37" fmla="*/ 27 h 66"/>
              <a:gd name="T38" fmla="*/ 0 w 48"/>
              <a:gd name="T39" fmla="*/ 32 h 66"/>
              <a:gd name="T40" fmla="*/ 0 w 48"/>
              <a:gd name="T41" fmla="*/ 62 h 66"/>
              <a:gd name="T42" fmla="*/ 5 w 48"/>
              <a:gd name="T43" fmla="*/ 66 h 66"/>
              <a:gd name="T44" fmla="*/ 43 w 48"/>
              <a:gd name="T45" fmla="*/ 66 h 66"/>
              <a:gd name="T46" fmla="*/ 48 w 48"/>
              <a:gd name="T47" fmla="*/ 62 h 66"/>
              <a:gd name="T48" fmla="*/ 48 w 48"/>
              <a:gd name="T49" fmla="*/ 32 h 66"/>
              <a:gd name="T50" fmla="*/ 44 w 48"/>
              <a:gd name="T51" fmla="*/ 28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8" h="66">
                <a:moveTo>
                  <a:pt x="15" y="11"/>
                </a:moveTo>
                <a:cubicBezTo>
                  <a:pt x="17" y="10"/>
                  <a:pt x="20" y="9"/>
                  <a:pt x="24" y="9"/>
                </a:cubicBezTo>
                <a:cubicBezTo>
                  <a:pt x="29" y="9"/>
                  <a:pt x="32" y="10"/>
                  <a:pt x="33" y="11"/>
                </a:cubicBezTo>
                <a:cubicBezTo>
                  <a:pt x="35" y="13"/>
                  <a:pt x="35" y="18"/>
                  <a:pt x="35" y="23"/>
                </a:cubicBezTo>
                <a:cubicBezTo>
                  <a:pt x="35" y="25"/>
                  <a:pt x="35" y="25"/>
                  <a:pt x="35" y="25"/>
                </a:cubicBezTo>
                <a:cubicBezTo>
                  <a:pt x="35" y="26"/>
                  <a:pt x="35" y="27"/>
                  <a:pt x="35" y="27"/>
                </a:cubicBezTo>
                <a:cubicBezTo>
                  <a:pt x="14" y="27"/>
                  <a:pt x="14" y="27"/>
                  <a:pt x="14" y="27"/>
                </a:cubicBezTo>
                <a:cubicBezTo>
                  <a:pt x="14" y="27"/>
                  <a:pt x="14" y="26"/>
                  <a:pt x="14" y="25"/>
                </a:cubicBezTo>
                <a:cubicBezTo>
                  <a:pt x="14" y="22"/>
                  <a:pt x="14" y="22"/>
                  <a:pt x="14" y="22"/>
                </a:cubicBezTo>
                <a:cubicBezTo>
                  <a:pt x="14" y="17"/>
                  <a:pt x="14" y="13"/>
                  <a:pt x="15" y="11"/>
                </a:cubicBezTo>
                <a:moveTo>
                  <a:pt x="44" y="28"/>
                </a:moveTo>
                <a:cubicBezTo>
                  <a:pt x="44" y="27"/>
                  <a:pt x="44" y="26"/>
                  <a:pt x="44" y="25"/>
                </a:cubicBezTo>
                <a:cubicBezTo>
                  <a:pt x="44" y="23"/>
                  <a:pt x="44" y="23"/>
                  <a:pt x="44" y="23"/>
                </a:cubicBezTo>
                <a:cubicBezTo>
                  <a:pt x="44" y="16"/>
                  <a:pt x="44" y="10"/>
                  <a:pt x="39" y="5"/>
                </a:cubicBezTo>
                <a:cubicBezTo>
                  <a:pt x="36" y="2"/>
                  <a:pt x="31" y="0"/>
                  <a:pt x="24" y="0"/>
                </a:cubicBezTo>
                <a:cubicBezTo>
                  <a:pt x="17" y="0"/>
                  <a:pt x="12" y="2"/>
                  <a:pt x="9" y="5"/>
                </a:cubicBezTo>
                <a:cubicBezTo>
                  <a:pt x="5" y="9"/>
                  <a:pt x="5" y="16"/>
                  <a:pt x="5" y="22"/>
                </a:cubicBezTo>
                <a:cubicBezTo>
                  <a:pt x="5" y="25"/>
                  <a:pt x="5" y="25"/>
                  <a:pt x="5" y="25"/>
                </a:cubicBezTo>
                <a:cubicBezTo>
                  <a:pt x="5" y="26"/>
                  <a:pt x="5" y="27"/>
                  <a:pt x="5" y="27"/>
                </a:cubicBezTo>
                <a:cubicBezTo>
                  <a:pt x="2" y="28"/>
                  <a:pt x="0" y="30"/>
                  <a:pt x="0" y="32"/>
                </a:cubicBezTo>
                <a:cubicBezTo>
                  <a:pt x="0" y="62"/>
                  <a:pt x="0" y="62"/>
                  <a:pt x="0" y="62"/>
                </a:cubicBezTo>
                <a:cubicBezTo>
                  <a:pt x="0" y="64"/>
                  <a:pt x="2" y="66"/>
                  <a:pt x="5" y="66"/>
                </a:cubicBezTo>
                <a:cubicBezTo>
                  <a:pt x="43" y="66"/>
                  <a:pt x="43" y="66"/>
                  <a:pt x="43" y="66"/>
                </a:cubicBezTo>
                <a:cubicBezTo>
                  <a:pt x="46" y="66"/>
                  <a:pt x="48" y="64"/>
                  <a:pt x="48" y="62"/>
                </a:cubicBezTo>
                <a:cubicBezTo>
                  <a:pt x="48" y="32"/>
                  <a:pt x="48" y="32"/>
                  <a:pt x="48" y="32"/>
                </a:cubicBezTo>
                <a:cubicBezTo>
                  <a:pt x="48" y="30"/>
                  <a:pt x="46" y="28"/>
                  <a:pt x="44" y="28"/>
                </a:cubicBezTo>
              </a:path>
            </a:pathLst>
          </a:custGeom>
          <a:solidFill>
            <a:srgbClr val="EB6100"/>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218" name="Freeform 97"/>
          <p:cNvSpPr>
            <a:spLocks noEditPoints="1"/>
          </p:cNvSpPr>
          <p:nvPr/>
        </p:nvSpPr>
        <p:spPr bwMode="black">
          <a:xfrm>
            <a:off x="5434748" y="6024021"/>
            <a:ext cx="213258" cy="215480"/>
          </a:xfrm>
          <a:custGeom>
            <a:avLst/>
            <a:gdLst>
              <a:gd name="T0" fmla="*/ 0 w 96"/>
              <a:gd name="T1" fmla="*/ 0 h 97"/>
              <a:gd name="T2" fmla="*/ 0 w 96"/>
              <a:gd name="T3" fmla="*/ 97 h 97"/>
              <a:gd name="T4" fmla="*/ 24 w 96"/>
              <a:gd name="T5" fmla="*/ 97 h 97"/>
              <a:gd name="T6" fmla="*/ 24 w 96"/>
              <a:gd name="T7" fmla="*/ 69 h 97"/>
              <a:gd name="T8" fmla="*/ 73 w 96"/>
              <a:gd name="T9" fmla="*/ 69 h 97"/>
              <a:gd name="T10" fmla="*/ 73 w 96"/>
              <a:gd name="T11" fmla="*/ 97 h 97"/>
              <a:gd name="T12" fmla="*/ 96 w 96"/>
              <a:gd name="T13" fmla="*/ 97 h 97"/>
              <a:gd name="T14" fmla="*/ 96 w 96"/>
              <a:gd name="T15" fmla="*/ 0 h 97"/>
              <a:gd name="T16" fmla="*/ 0 w 96"/>
              <a:gd name="T17" fmla="*/ 0 h 97"/>
              <a:gd name="T18" fmla="*/ 80 w 96"/>
              <a:gd name="T19" fmla="*/ 41 h 97"/>
              <a:gd name="T20" fmla="*/ 14 w 96"/>
              <a:gd name="T21" fmla="*/ 41 h 97"/>
              <a:gd name="T22" fmla="*/ 14 w 96"/>
              <a:gd name="T23" fmla="*/ 5 h 97"/>
              <a:gd name="T24" fmla="*/ 80 w 96"/>
              <a:gd name="T25" fmla="*/ 5 h 97"/>
              <a:gd name="T26" fmla="*/ 80 w 96"/>
              <a:gd name="T27" fmla="*/ 41 h 97"/>
              <a:gd name="T28" fmla="*/ 34 w 96"/>
              <a:gd name="T29" fmla="*/ 76 h 97"/>
              <a:gd name="T30" fmla="*/ 50 w 96"/>
              <a:gd name="T31" fmla="*/ 76 h 97"/>
              <a:gd name="T32" fmla="*/ 50 w 96"/>
              <a:gd name="T33" fmla="*/ 97 h 97"/>
              <a:gd name="T34" fmla="*/ 34 w 96"/>
              <a:gd name="T35" fmla="*/ 97 h 97"/>
              <a:gd name="T36" fmla="*/ 34 w 96"/>
              <a:gd name="T37" fmla="*/ 76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96" h="97">
                <a:moveTo>
                  <a:pt x="0" y="0"/>
                </a:moveTo>
                <a:lnTo>
                  <a:pt x="0" y="97"/>
                </a:lnTo>
                <a:lnTo>
                  <a:pt x="24" y="97"/>
                </a:lnTo>
                <a:lnTo>
                  <a:pt x="24" y="69"/>
                </a:lnTo>
                <a:lnTo>
                  <a:pt x="73" y="69"/>
                </a:lnTo>
                <a:lnTo>
                  <a:pt x="73" y="97"/>
                </a:lnTo>
                <a:lnTo>
                  <a:pt x="96" y="97"/>
                </a:lnTo>
                <a:lnTo>
                  <a:pt x="96" y="0"/>
                </a:lnTo>
                <a:lnTo>
                  <a:pt x="0" y="0"/>
                </a:lnTo>
                <a:close/>
                <a:moveTo>
                  <a:pt x="80" y="41"/>
                </a:moveTo>
                <a:lnTo>
                  <a:pt x="14" y="41"/>
                </a:lnTo>
                <a:lnTo>
                  <a:pt x="14" y="5"/>
                </a:lnTo>
                <a:lnTo>
                  <a:pt x="80" y="5"/>
                </a:lnTo>
                <a:lnTo>
                  <a:pt x="80" y="41"/>
                </a:lnTo>
                <a:close/>
                <a:moveTo>
                  <a:pt x="34" y="76"/>
                </a:moveTo>
                <a:lnTo>
                  <a:pt x="50" y="76"/>
                </a:lnTo>
                <a:lnTo>
                  <a:pt x="50" y="97"/>
                </a:lnTo>
                <a:lnTo>
                  <a:pt x="34" y="97"/>
                </a:lnTo>
                <a:lnTo>
                  <a:pt x="34" y="76"/>
                </a:lnTo>
                <a:close/>
              </a:path>
            </a:pathLst>
          </a:custGeom>
          <a:solidFill>
            <a:srgbClr val="EB6100"/>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219" name="Freeform 133"/>
          <p:cNvSpPr>
            <a:spLocks noEditPoints="1"/>
          </p:cNvSpPr>
          <p:nvPr/>
        </p:nvSpPr>
        <p:spPr bwMode="black">
          <a:xfrm>
            <a:off x="10277168" y="6018763"/>
            <a:ext cx="237695" cy="279902"/>
          </a:xfrm>
          <a:custGeom>
            <a:avLst/>
            <a:gdLst>
              <a:gd name="T0" fmla="*/ 60 w 65"/>
              <a:gd name="T1" fmla="*/ 76 h 76"/>
              <a:gd name="T2" fmla="*/ 5 w 65"/>
              <a:gd name="T3" fmla="*/ 76 h 76"/>
              <a:gd name="T4" fmla="*/ 5 w 65"/>
              <a:gd name="T5" fmla="*/ 43 h 76"/>
              <a:gd name="T6" fmla="*/ 60 w 65"/>
              <a:gd name="T7" fmla="*/ 43 h 76"/>
              <a:gd name="T8" fmla="*/ 60 w 65"/>
              <a:gd name="T9" fmla="*/ 76 h 76"/>
              <a:gd name="T10" fmla="*/ 63 w 65"/>
              <a:gd name="T11" fmla="*/ 30 h 76"/>
              <a:gd name="T12" fmla="*/ 63 w 65"/>
              <a:gd name="T13" fmla="*/ 38 h 76"/>
              <a:gd name="T14" fmla="*/ 2 w 65"/>
              <a:gd name="T15" fmla="*/ 38 h 76"/>
              <a:gd name="T16" fmla="*/ 2 w 65"/>
              <a:gd name="T17" fmla="*/ 30 h 76"/>
              <a:gd name="T18" fmla="*/ 4 w 65"/>
              <a:gd name="T19" fmla="*/ 22 h 76"/>
              <a:gd name="T20" fmla="*/ 19 w 65"/>
              <a:gd name="T21" fmla="*/ 22 h 76"/>
              <a:gd name="T22" fmla="*/ 5 w 65"/>
              <a:gd name="T23" fmla="*/ 16 h 76"/>
              <a:gd name="T24" fmla="*/ 14 w 65"/>
              <a:gd name="T25" fmla="*/ 5 h 76"/>
              <a:gd name="T26" fmla="*/ 32 w 65"/>
              <a:gd name="T27" fmla="*/ 14 h 76"/>
              <a:gd name="T28" fmla="*/ 51 w 65"/>
              <a:gd name="T29" fmla="*/ 5 h 76"/>
              <a:gd name="T30" fmla="*/ 60 w 65"/>
              <a:gd name="T31" fmla="*/ 16 h 76"/>
              <a:gd name="T32" fmla="*/ 45 w 65"/>
              <a:gd name="T33" fmla="*/ 22 h 76"/>
              <a:gd name="T34" fmla="*/ 61 w 65"/>
              <a:gd name="T35" fmla="*/ 22 h 76"/>
              <a:gd name="T36" fmla="*/ 63 w 65"/>
              <a:gd name="T37" fmla="*/ 30 h 76"/>
              <a:gd name="T38" fmla="*/ 39 w 65"/>
              <a:gd name="T39" fmla="*/ 20 h 76"/>
              <a:gd name="T40" fmla="*/ 57 w 65"/>
              <a:gd name="T41" fmla="*/ 15 h 76"/>
              <a:gd name="T42" fmla="*/ 51 w 65"/>
              <a:gd name="T43" fmla="*/ 10 h 76"/>
              <a:gd name="T44" fmla="*/ 39 w 65"/>
              <a:gd name="T45" fmla="*/ 20 h 76"/>
              <a:gd name="T46" fmla="*/ 8 w 65"/>
              <a:gd name="T47" fmla="*/ 15 h 76"/>
              <a:gd name="T48" fmla="*/ 26 w 65"/>
              <a:gd name="T49" fmla="*/ 20 h 76"/>
              <a:gd name="T50" fmla="*/ 14 w 65"/>
              <a:gd name="T51" fmla="*/ 10 h 76"/>
              <a:gd name="T52" fmla="*/ 8 w 65"/>
              <a:gd name="T53" fmla="*/ 15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5" h="76">
                <a:moveTo>
                  <a:pt x="60" y="76"/>
                </a:moveTo>
                <a:cubicBezTo>
                  <a:pt x="5" y="76"/>
                  <a:pt x="5" y="76"/>
                  <a:pt x="5" y="76"/>
                </a:cubicBezTo>
                <a:cubicBezTo>
                  <a:pt x="5" y="43"/>
                  <a:pt x="5" y="43"/>
                  <a:pt x="5" y="43"/>
                </a:cubicBezTo>
                <a:cubicBezTo>
                  <a:pt x="60" y="43"/>
                  <a:pt x="60" y="43"/>
                  <a:pt x="60" y="43"/>
                </a:cubicBezTo>
                <a:lnTo>
                  <a:pt x="60" y="76"/>
                </a:lnTo>
                <a:close/>
                <a:moveTo>
                  <a:pt x="63" y="30"/>
                </a:moveTo>
                <a:cubicBezTo>
                  <a:pt x="63" y="38"/>
                  <a:pt x="63" y="38"/>
                  <a:pt x="63" y="38"/>
                </a:cubicBezTo>
                <a:cubicBezTo>
                  <a:pt x="2" y="38"/>
                  <a:pt x="2" y="38"/>
                  <a:pt x="2" y="38"/>
                </a:cubicBezTo>
                <a:cubicBezTo>
                  <a:pt x="2" y="30"/>
                  <a:pt x="2" y="30"/>
                  <a:pt x="2" y="30"/>
                </a:cubicBezTo>
                <a:cubicBezTo>
                  <a:pt x="4" y="22"/>
                  <a:pt x="4" y="22"/>
                  <a:pt x="4" y="22"/>
                </a:cubicBezTo>
                <a:cubicBezTo>
                  <a:pt x="19" y="22"/>
                  <a:pt x="19" y="22"/>
                  <a:pt x="19" y="22"/>
                </a:cubicBezTo>
                <a:cubicBezTo>
                  <a:pt x="13" y="21"/>
                  <a:pt x="8" y="18"/>
                  <a:pt x="5" y="16"/>
                </a:cubicBezTo>
                <a:cubicBezTo>
                  <a:pt x="0" y="13"/>
                  <a:pt x="11" y="9"/>
                  <a:pt x="14" y="5"/>
                </a:cubicBezTo>
                <a:cubicBezTo>
                  <a:pt x="18" y="0"/>
                  <a:pt x="26" y="8"/>
                  <a:pt x="32" y="14"/>
                </a:cubicBezTo>
                <a:cubicBezTo>
                  <a:pt x="39" y="8"/>
                  <a:pt x="46" y="0"/>
                  <a:pt x="51" y="5"/>
                </a:cubicBezTo>
                <a:cubicBezTo>
                  <a:pt x="54" y="9"/>
                  <a:pt x="65" y="13"/>
                  <a:pt x="60" y="16"/>
                </a:cubicBezTo>
                <a:cubicBezTo>
                  <a:pt x="57" y="18"/>
                  <a:pt x="51" y="21"/>
                  <a:pt x="45" y="22"/>
                </a:cubicBezTo>
                <a:cubicBezTo>
                  <a:pt x="61" y="22"/>
                  <a:pt x="61" y="22"/>
                  <a:pt x="61" y="22"/>
                </a:cubicBezTo>
                <a:lnTo>
                  <a:pt x="63" y="30"/>
                </a:lnTo>
                <a:close/>
                <a:moveTo>
                  <a:pt x="39" y="20"/>
                </a:moveTo>
                <a:cubicBezTo>
                  <a:pt x="50" y="19"/>
                  <a:pt x="56" y="16"/>
                  <a:pt x="57" y="15"/>
                </a:cubicBezTo>
                <a:cubicBezTo>
                  <a:pt x="58" y="14"/>
                  <a:pt x="52" y="10"/>
                  <a:pt x="51" y="10"/>
                </a:cubicBezTo>
                <a:cubicBezTo>
                  <a:pt x="49" y="10"/>
                  <a:pt x="39" y="20"/>
                  <a:pt x="39" y="20"/>
                </a:cubicBezTo>
                <a:close/>
                <a:moveTo>
                  <a:pt x="8" y="15"/>
                </a:moveTo>
                <a:cubicBezTo>
                  <a:pt x="9" y="16"/>
                  <a:pt x="15" y="19"/>
                  <a:pt x="26" y="20"/>
                </a:cubicBezTo>
                <a:cubicBezTo>
                  <a:pt x="26" y="20"/>
                  <a:pt x="16" y="10"/>
                  <a:pt x="14" y="10"/>
                </a:cubicBezTo>
                <a:cubicBezTo>
                  <a:pt x="13" y="10"/>
                  <a:pt x="7" y="14"/>
                  <a:pt x="8" y="15"/>
                </a:cubicBezTo>
                <a:close/>
              </a:path>
            </a:pathLst>
          </a:custGeom>
          <a:solidFill>
            <a:srgbClr val="EB6100"/>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220" name="Freeform 134"/>
          <p:cNvSpPr>
            <a:spLocks noEditPoints="1"/>
          </p:cNvSpPr>
          <p:nvPr/>
        </p:nvSpPr>
        <p:spPr bwMode="black">
          <a:xfrm>
            <a:off x="9200460" y="6088668"/>
            <a:ext cx="373204" cy="171052"/>
          </a:xfrm>
          <a:custGeom>
            <a:avLst/>
            <a:gdLst>
              <a:gd name="T0" fmla="*/ 77 w 102"/>
              <a:gd name="T1" fmla="*/ 47 h 47"/>
              <a:gd name="T2" fmla="*/ 72 w 102"/>
              <a:gd name="T3" fmla="*/ 47 h 47"/>
              <a:gd name="T4" fmla="*/ 56 w 102"/>
              <a:gd name="T5" fmla="*/ 31 h 47"/>
              <a:gd name="T6" fmla="*/ 55 w 102"/>
              <a:gd name="T7" fmla="*/ 31 h 47"/>
              <a:gd name="T8" fmla="*/ 52 w 102"/>
              <a:gd name="T9" fmla="*/ 25 h 47"/>
              <a:gd name="T10" fmla="*/ 56 w 102"/>
              <a:gd name="T11" fmla="*/ 25 h 47"/>
              <a:gd name="T12" fmla="*/ 77 w 102"/>
              <a:gd name="T13" fmla="*/ 47 h 47"/>
              <a:gd name="T14" fmla="*/ 56 w 102"/>
              <a:gd name="T15" fmla="*/ 0 h 47"/>
              <a:gd name="T16" fmla="*/ 23 w 102"/>
              <a:gd name="T17" fmla="*/ 13 h 47"/>
              <a:gd name="T18" fmla="*/ 28 w 102"/>
              <a:gd name="T19" fmla="*/ 12 h 47"/>
              <a:gd name="T20" fmla="*/ 32 w 102"/>
              <a:gd name="T21" fmla="*/ 13 h 47"/>
              <a:gd name="T22" fmla="*/ 56 w 102"/>
              <a:gd name="T23" fmla="*/ 6 h 47"/>
              <a:gd name="T24" fmla="*/ 97 w 102"/>
              <a:gd name="T25" fmla="*/ 47 h 47"/>
              <a:gd name="T26" fmla="*/ 102 w 102"/>
              <a:gd name="T27" fmla="*/ 47 h 47"/>
              <a:gd name="T28" fmla="*/ 56 w 102"/>
              <a:gd name="T29" fmla="*/ 0 h 47"/>
              <a:gd name="T30" fmla="*/ 56 w 102"/>
              <a:gd name="T31" fmla="*/ 13 h 47"/>
              <a:gd name="T32" fmla="*/ 38 w 102"/>
              <a:gd name="T33" fmla="*/ 17 h 47"/>
              <a:gd name="T34" fmla="*/ 39 w 102"/>
              <a:gd name="T35" fmla="*/ 19 h 47"/>
              <a:gd name="T36" fmla="*/ 39 w 102"/>
              <a:gd name="T37" fmla="*/ 19 h 47"/>
              <a:gd name="T38" fmla="*/ 46 w 102"/>
              <a:gd name="T39" fmla="*/ 20 h 47"/>
              <a:gd name="T40" fmla="*/ 56 w 102"/>
              <a:gd name="T41" fmla="*/ 18 h 47"/>
              <a:gd name="T42" fmla="*/ 84 w 102"/>
              <a:gd name="T43" fmla="*/ 47 h 47"/>
              <a:gd name="T44" fmla="*/ 90 w 102"/>
              <a:gd name="T45" fmla="*/ 47 h 47"/>
              <a:gd name="T46" fmla="*/ 56 w 102"/>
              <a:gd name="T47" fmla="*/ 13 h 47"/>
              <a:gd name="T48" fmla="*/ 0 w 102"/>
              <a:gd name="T49" fmla="*/ 39 h 47"/>
              <a:gd name="T50" fmla="*/ 8 w 102"/>
              <a:gd name="T51" fmla="*/ 46 h 47"/>
              <a:gd name="T52" fmla="*/ 9 w 102"/>
              <a:gd name="T53" fmla="*/ 46 h 47"/>
              <a:gd name="T54" fmla="*/ 41 w 102"/>
              <a:gd name="T55" fmla="*/ 46 h 47"/>
              <a:gd name="T56" fmla="*/ 51 w 102"/>
              <a:gd name="T57" fmla="*/ 35 h 47"/>
              <a:gd name="T58" fmla="*/ 39 w 102"/>
              <a:gd name="T59" fmla="*/ 24 h 47"/>
              <a:gd name="T60" fmla="*/ 36 w 102"/>
              <a:gd name="T61" fmla="*/ 24 h 47"/>
              <a:gd name="T62" fmla="*/ 28 w 102"/>
              <a:gd name="T63" fmla="*/ 17 h 47"/>
              <a:gd name="T64" fmla="*/ 18 w 102"/>
              <a:gd name="T65" fmla="*/ 26 h 47"/>
              <a:gd name="T66" fmla="*/ 18 w 102"/>
              <a:gd name="T67" fmla="*/ 28 h 47"/>
              <a:gd name="T68" fmla="*/ 15 w 102"/>
              <a:gd name="T69" fmla="*/ 27 h 47"/>
              <a:gd name="T70" fmla="*/ 9 w 102"/>
              <a:gd name="T71" fmla="*/ 31 h 47"/>
              <a:gd name="T72" fmla="*/ 8 w 102"/>
              <a:gd name="T73" fmla="*/ 31 h 47"/>
              <a:gd name="T74" fmla="*/ 0 w 102"/>
              <a:gd name="T75" fmla="*/ 39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2" h="47">
                <a:moveTo>
                  <a:pt x="77" y="47"/>
                </a:moveTo>
                <a:cubicBezTo>
                  <a:pt x="72" y="47"/>
                  <a:pt x="72" y="47"/>
                  <a:pt x="72" y="47"/>
                </a:cubicBezTo>
                <a:cubicBezTo>
                  <a:pt x="72" y="38"/>
                  <a:pt x="64" y="31"/>
                  <a:pt x="56" y="31"/>
                </a:cubicBezTo>
                <a:cubicBezTo>
                  <a:pt x="55" y="31"/>
                  <a:pt x="55" y="31"/>
                  <a:pt x="55" y="31"/>
                </a:cubicBezTo>
                <a:cubicBezTo>
                  <a:pt x="54" y="29"/>
                  <a:pt x="53" y="27"/>
                  <a:pt x="52" y="25"/>
                </a:cubicBezTo>
                <a:cubicBezTo>
                  <a:pt x="53" y="25"/>
                  <a:pt x="54" y="25"/>
                  <a:pt x="56" y="25"/>
                </a:cubicBezTo>
                <a:cubicBezTo>
                  <a:pt x="68" y="25"/>
                  <a:pt x="77" y="35"/>
                  <a:pt x="77" y="47"/>
                </a:cubicBezTo>
                <a:close/>
                <a:moveTo>
                  <a:pt x="56" y="0"/>
                </a:moveTo>
                <a:cubicBezTo>
                  <a:pt x="43" y="0"/>
                  <a:pt x="32" y="5"/>
                  <a:pt x="23" y="13"/>
                </a:cubicBezTo>
                <a:cubicBezTo>
                  <a:pt x="25" y="13"/>
                  <a:pt x="26" y="12"/>
                  <a:pt x="28" y="12"/>
                </a:cubicBezTo>
                <a:cubicBezTo>
                  <a:pt x="29" y="12"/>
                  <a:pt x="31" y="13"/>
                  <a:pt x="32" y="13"/>
                </a:cubicBezTo>
                <a:cubicBezTo>
                  <a:pt x="39" y="9"/>
                  <a:pt x="47" y="6"/>
                  <a:pt x="56" y="6"/>
                </a:cubicBezTo>
                <a:cubicBezTo>
                  <a:pt x="78" y="6"/>
                  <a:pt x="97" y="24"/>
                  <a:pt x="97" y="47"/>
                </a:cubicBezTo>
                <a:cubicBezTo>
                  <a:pt x="102" y="47"/>
                  <a:pt x="102" y="47"/>
                  <a:pt x="102" y="47"/>
                </a:cubicBezTo>
                <a:cubicBezTo>
                  <a:pt x="102" y="21"/>
                  <a:pt x="81" y="0"/>
                  <a:pt x="56" y="0"/>
                </a:cubicBezTo>
                <a:close/>
                <a:moveTo>
                  <a:pt x="56" y="13"/>
                </a:moveTo>
                <a:cubicBezTo>
                  <a:pt x="49" y="13"/>
                  <a:pt x="43" y="14"/>
                  <a:pt x="38" y="17"/>
                </a:cubicBezTo>
                <a:cubicBezTo>
                  <a:pt x="39" y="18"/>
                  <a:pt x="39" y="18"/>
                  <a:pt x="39" y="19"/>
                </a:cubicBezTo>
                <a:cubicBezTo>
                  <a:pt x="39" y="19"/>
                  <a:pt x="39" y="19"/>
                  <a:pt x="39" y="19"/>
                </a:cubicBezTo>
                <a:cubicBezTo>
                  <a:pt x="42" y="19"/>
                  <a:pt x="44" y="19"/>
                  <a:pt x="46" y="20"/>
                </a:cubicBezTo>
                <a:cubicBezTo>
                  <a:pt x="49" y="19"/>
                  <a:pt x="52" y="18"/>
                  <a:pt x="56" y="18"/>
                </a:cubicBezTo>
                <a:cubicBezTo>
                  <a:pt x="71" y="18"/>
                  <a:pt x="84" y="31"/>
                  <a:pt x="84" y="47"/>
                </a:cubicBezTo>
                <a:cubicBezTo>
                  <a:pt x="90" y="47"/>
                  <a:pt x="90" y="47"/>
                  <a:pt x="90" y="47"/>
                </a:cubicBezTo>
                <a:cubicBezTo>
                  <a:pt x="90" y="28"/>
                  <a:pt x="75" y="13"/>
                  <a:pt x="56" y="13"/>
                </a:cubicBezTo>
                <a:close/>
                <a:moveTo>
                  <a:pt x="0" y="39"/>
                </a:moveTo>
                <a:cubicBezTo>
                  <a:pt x="0" y="43"/>
                  <a:pt x="3" y="46"/>
                  <a:pt x="8" y="46"/>
                </a:cubicBezTo>
                <a:cubicBezTo>
                  <a:pt x="9" y="46"/>
                  <a:pt x="9" y="46"/>
                  <a:pt x="9" y="46"/>
                </a:cubicBezTo>
                <a:cubicBezTo>
                  <a:pt x="41" y="46"/>
                  <a:pt x="41" y="46"/>
                  <a:pt x="41" y="46"/>
                </a:cubicBezTo>
                <a:cubicBezTo>
                  <a:pt x="46" y="46"/>
                  <a:pt x="51" y="41"/>
                  <a:pt x="51" y="35"/>
                </a:cubicBezTo>
                <a:cubicBezTo>
                  <a:pt x="51" y="29"/>
                  <a:pt x="46" y="24"/>
                  <a:pt x="39" y="24"/>
                </a:cubicBezTo>
                <a:cubicBezTo>
                  <a:pt x="38" y="24"/>
                  <a:pt x="37" y="24"/>
                  <a:pt x="36" y="24"/>
                </a:cubicBezTo>
                <a:cubicBezTo>
                  <a:pt x="35" y="20"/>
                  <a:pt x="32" y="17"/>
                  <a:pt x="28" y="17"/>
                </a:cubicBezTo>
                <a:cubicBezTo>
                  <a:pt x="22" y="17"/>
                  <a:pt x="18" y="21"/>
                  <a:pt x="18" y="26"/>
                </a:cubicBezTo>
                <a:cubicBezTo>
                  <a:pt x="18" y="27"/>
                  <a:pt x="18" y="27"/>
                  <a:pt x="18" y="28"/>
                </a:cubicBezTo>
                <a:cubicBezTo>
                  <a:pt x="17" y="27"/>
                  <a:pt x="16" y="27"/>
                  <a:pt x="15" y="27"/>
                </a:cubicBezTo>
                <a:cubicBezTo>
                  <a:pt x="13" y="27"/>
                  <a:pt x="10" y="29"/>
                  <a:pt x="9" y="31"/>
                </a:cubicBezTo>
                <a:cubicBezTo>
                  <a:pt x="9" y="31"/>
                  <a:pt x="8" y="31"/>
                  <a:pt x="8" y="31"/>
                </a:cubicBezTo>
                <a:cubicBezTo>
                  <a:pt x="3" y="31"/>
                  <a:pt x="0" y="34"/>
                  <a:pt x="0" y="39"/>
                </a:cubicBezTo>
                <a:close/>
              </a:path>
            </a:pathLst>
          </a:custGeom>
          <a:solidFill>
            <a:srgbClr val="EB6100"/>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221" name="Freeform 138"/>
          <p:cNvSpPr>
            <a:spLocks noEditPoints="1"/>
          </p:cNvSpPr>
          <p:nvPr/>
        </p:nvSpPr>
        <p:spPr bwMode="black">
          <a:xfrm>
            <a:off x="8303968" y="6004625"/>
            <a:ext cx="235475" cy="293230"/>
          </a:xfrm>
          <a:custGeom>
            <a:avLst/>
            <a:gdLst>
              <a:gd name="T0" fmla="*/ 64 w 64"/>
              <a:gd name="T1" fmla="*/ 9 h 80"/>
              <a:gd name="T2" fmla="*/ 64 w 64"/>
              <a:gd name="T3" fmla="*/ 32 h 80"/>
              <a:gd name="T4" fmla="*/ 40 w 64"/>
              <a:gd name="T5" fmla="*/ 33 h 80"/>
              <a:gd name="T6" fmla="*/ 32 w 64"/>
              <a:gd name="T7" fmla="*/ 25 h 80"/>
              <a:gd name="T8" fmla="*/ 47 w 64"/>
              <a:gd name="T9" fmla="*/ 24 h 80"/>
              <a:gd name="T10" fmla="*/ 37 w 64"/>
              <a:gd name="T11" fmla="*/ 18 h 80"/>
              <a:gd name="T12" fmla="*/ 12 w 64"/>
              <a:gd name="T13" fmla="*/ 35 h 80"/>
              <a:gd name="T14" fmla="*/ 0 w 64"/>
              <a:gd name="T15" fmla="*/ 35 h 80"/>
              <a:gd name="T16" fmla="*/ 39 w 64"/>
              <a:gd name="T17" fmla="*/ 7 h 80"/>
              <a:gd name="T18" fmla="*/ 55 w 64"/>
              <a:gd name="T19" fmla="*/ 15 h 80"/>
              <a:gd name="T20" fmla="*/ 56 w 64"/>
              <a:gd name="T21" fmla="*/ 0 h 80"/>
              <a:gd name="T22" fmla="*/ 64 w 64"/>
              <a:gd name="T23" fmla="*/ 9 h 80"/>
              <a:gd name="T24" fmla="*/ 26 w 64"/>
              <a:gd name="T25" fmla="*/ 62 h 80"/>
              <a:gd name="T26" fmla="*/ 15 w 64"/>
              <a:gd name="T27" fmla="*/ 56 h 80"/>
              <a:gd name="T28" fmla="*/ 32 w 64"/>
              <a:gd name="T29" fmla="*/ 56 h 80"/>
              <a:gd name="T30" fmla="*/ 24 w 64"/>
              <a:gd name="T31" fmla="*/ 47 h 80"/>
              <a:gd name="T32" fmla="*/ 0 w 64"/>
              <a:gd name="T33" fmla="*/ 48 h 80"/>
              <a:gd name="T34" fmla="*/ 0 w 64"/>
              <a:gd name="T35" fmla="*/ 72 h 80"/>
              <a:gd name="T36" fmla="*/ 8 w 64"/>
              <a:gd name="T37" fmla="*/ 80 h 80"/>
              <a:gd name="T38" fmla="*/ 9 w 64"/>
              <a:gd name="T39" fmla="*/ 66 h 80"/>
              <a:gd name="T40" fmla="*/ 24 w 64"/>
              <a:gd name="T41" fmla="*/ 73 h 80"/>
              <a:gd name="T42" fmla="*/ 64 w 64"/>
              <a:gd name="T43" fmla="*/ 45 h 80"/>
              <a:gd name="T44" fmla="*/ 51 w 64"/>
              <a:gd name="T45" fmla="*/ 45 h 80"/>
              <a:gd name="T46" fmla="*/ 26 w 64"/>
              <a:gd name="T47" fmla="*/ 62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4" h="80">
                <a:moveTo>
                  <a:pt x="64" y="9"/>
                </a:moveTo>
                <a:cubicBezTo>
                  <a:pt x="64" y="32"/>
                  <a:pt x="64" y="32"/>
                  <a:pt x="64" y="32"/>
                </a:cubicBezTo>
                <a:cubicBezTo>
                  <a:pt x="40" y="33"/>
                  <a:pt x="40" y="33"/>
                  <a:pt x="40" y="33"/>
                </a:cubicBezTo>
                <a:cubicBezTo>
                  <a:pt x="32" y="25"/>
                  <a:pt x="32" y="25"/>
                  <a:pt x="32" y="25"/>
                </a:cubicBezTo>
                <a:cubicBezTo>
                  <a:pt x="47" y="24"/>
                  <a:pt x="47" y="24"/>
                  <a:pt x="47" y="24"/>
                </a:cubicBezTo>
                <a:cubicBezTo>
                  <a:pt x="45" y="21"/>
                  <a:pt x="41" y="19"/>
                  <a:pt x="37" y="18"/>
                </a:cubicBezTo>
                <a:cubicBezTo>
                  <a:pt x="26" y="16"/>
                  <a:pt x="14" y="24"/>
                  <a:pt x="12" y="35"/>
                </a:cubicBezTo>
                <a:cubicBezTo>
                  <a:pt x="0" y="35"/>
                  <a:pt x="0" y="35"/>
                  <a:pt x="0" y="35"/>
                </a:cubicBezTo>
                <a:cubicBezTo>
                  <a:pt x="4" y="14"/>
                  <a:pt x="22" y="4"/>
                  <a:pt x="39" y="7"/>
                </a:cubicBezTo>
                <a:cubicBezTo>
                  <a:pt x="45" y="8"/>
                  <a:pt x="51" y="11"/>
                  <a:pt x="55" y="15"/>
                </a:cubicBezTo>
                <a:cubicBezTo>
                  <a:pt x="56" y="0"/>
                  <a:pt x="56" y="0"/>
                  <a:pt x="56" y="0"/>
                </a:cubicBezTo>
                <a:lnTo>
                  <a:pt x="64" y="9"/>
                </a:lnTo>
                <a:close/>
                <a:moveTo>
                  <a:pt x="26" y="62"/>
                </a:moveTo>
                <a:cubicBezTo>
                  <a:pt x="22" y="61"/>
                  <a:pt x="18" y="59"/>
                  <a:pt x="15" y="56"/>
                </a:cubicBezTo>
                <a:cubicBezTo>
                  <a:pt x="32" y="56"/>
                  <a:pt x="32" y="56"/>
                  <a:pt x="32" y="56"/>
                </a:cubicBezTo>
                <a:cubicBezTo>
                  <a:pt x="24" y="47"/>
                  <a:pt x="24" y="47"/>
                  <a:pt x="24" y="47"/>
                </a:cubicBezTo>
                <a:cubicBezTo>
                  <a:pt x="0" y="48"/>
                  <a:pt x="0" y="48"/>
                  <a:pt x="0" y="48"/>
                </a:cubicBezTo>
                <a:cubicBezTo>
                  <a:pt x="0" y="72"/>
                  <a:pt x="0" y="72"/>
                  <a:pt x="0" y="72"/>
                </a:cubicBezTo>
                <a:cubicBezTo>
                  <a:pt x="8" y="80"/>
                  <a:pt x="8" y="80"/>
                  <a:pt x="8" y="80"/>
                </a:cubicBezTo>
                <a:cubicBezTo>
                  <a:pt x="9" y="66"/>
                  <a:pt x="9" y="66"/>
                  <a:pt x="9" y="66"/>
                </a:cubicBezTo>
                <a:cubicBezTo>
                  <a:pt x="13" y="70"/>
                  <a:pt x="18" y="72"/>
                  <a:pt x="24" y="73"/>
                </a:cubicBezTo>
                <a:cubicBezTo>
                  <a:pt x="42" y="77"/>
                  <a:pt x="60" y="66"/>
                  <a:pt x="64" y="45"/>
                </a:cubicBezTo>
                <a:cubicBezTo>
                  <a:pt x="51" y="45"/>
                  <a:pt x="51" y="45"/>
                  <a:pt x="51" y="45"/>
                </a:cubicBezTo>
                <a:cubicBezTo>
                  <a:pt x="49" y="57"/>
                  <a:pt x="38" y="64"/>
                  <a:pt x="26" y="62"/>
                </a:cubicBezTo>
                <a:close/>
              </a:path>
            </a:pathLst>
          </a:custGeom>
          <a:solidFill>
            <a:srgbClr val="EB6100"/>
          </a:solidFill>
          <a:ln>
            <a:noFill/>
          </a:ln>
          <a:extLst/>
        </p:spPr>
        <p:txBody>
          <a:bodyPr vert="horz" wrap="square" lIns="91440" tIns="45720" rIns="91440" bIns="45720" numCol="1" anchor="t" anchorCtr="0" compatLnSpc="1">
            <a:prstTxWarp prst="textNoShape">
              <a:avLst/>
            </a:prstTxWarp>
          </a:bodyPr>
          <a:lstStyle/>
          <a:p>
            <a:endParaRPr lang="en-US"/>
          </a:p>
        </p:txBody>
      </p:sp>
      <p:sp>
        <p:nvSpPr>
          <p:cNvPr id="222" name="TextBox 4"/>
          <p:cNvSpPr txBox="1"/>
          <p:nvPr/>
        </p:nvSpPr>
        <p:spPr bwMode="black">
          <a:xfrm>
            <a:off x="2052624" y="6204705"/>
            <a:ext cx="432232" cy="184666"/>
          </a:xfrm>
          <a:prstGeom prst="rect">
            <a:avLst/>
          </a:prstGeom>
          <a:noFill/>
          <a:ln>
            <a:noFill/>
          </a:ln>
        </p:spPr>
        <p:txBody>
          <a:bodyPr wrap="square" lIns="82305" tIns="0" rIns="0" bIns="0" rtlCol="0">
            <a:spAutoFit/>
          </a:bodyPr>
          <a:lstStyle/>
          <a:p>
            <a:r>
              <a:rPr lang="en-US" sz="1200" dirty="0">
                <a:solidFill>
                  <a:srgbClr val="EC6200"/>
                </a:solidFill>
                <a:latin typeface="Segoe" pitchFamily="34" charset="0"/>
              </a:rPr>
              <a:t>PC</a:t>
            </a:r>
          </a:p>
        </p:txBody>
      </p:sp>
      <p:sp>
        <p:nvSpPr>
          <p:cNvPr id="223" name="TextBox 17"/>
          <p:cNvSpPr txBox="1"/>
          <p:nvPr/>
        </p:nvSpPr>
        <p:spPr bwMode="black">
          <a:xfrm>
            <a:off x="338894" y="6255687"/>
            <a:ext cx="1224084" cy="184666"/>
          </a:xfrm>
          <a:prstGeom prst="rect">
            <a:avLst/>
          </a:prstGeom>
          <a:noFill/>
          <a:ln>
            <a:noFill/>
          </a:ln>
        </p:spPr>
        <p:txBody>
          <a:bodyPr wrap="square" lIns="82305" tIns="0" rIns="0" bIns="0" rtlCol="0">
            <a:spAutoFit/>
          </a:bodyPr>
          <a:lstStyle/>
          <a:p>
            <a:r>
              <a:rPr lang="en-US" sz="1200" dirty="0">
                <a:solidFill>
                  <a:srgbClr val="EC6200"/>
                </a:solidFill>
                <a:latin typeface="Segoe" pitchFamily="34" charset="0"/>
              </a:rPr>
              <a:t>RSS Feeds</a:t>
            </a:r>
          </a:p>
        </p:txBody>
      </p:sp>
      <p:sp>
        <p:nvSpPr>
          <p:cNvPr id="224" name="Freeform 25"/>
          <p:cNvSpPr>
            <a:spLocks noEditPoints="1"/>
          </p:cNvSpPr>
          <p:nvPr/>
        </p:nvSpPr>
        <p:spPr bwMode="black">
          <a:xfrm>
            <a:off x="3601621" y="5355016"/>
            <a:ext cx="364239" cy="734519"/>
          </a:xfrm>
          <a:custGeom>
            <a:avLst/>
            <a:gdLst/>
            <a:ahLst/>
            <a:cxnLst>
              <a:cxn ang="0">
                <a:pos x="260" y="0"/>
              </a:cxn>
              <a:cxn ang="0">
                <a:pos x="7" y="0"/>
              </a:cxn>
              <a:cxn ang="0">
                <a:pos x="0" y="7"/>
              </a:cxn>
              <a:cxn ang="0">
                <a:pos x="0" y="112"/>
              </a:cxn>
              <a:cxn ang="0">
                <a:pos x="0" y="119"/>
              </a:cxn>
              <a:cxn ang="0">
                <a:pos x="0" y="531"/>
              </a:cxn>
              <a:cxn ang="0">
                <a:pos x="7" y="538"/>
              </a:cxn>
              <a:cxn ang="0">
                <a:pos x="260" y="538"/>
              </a:cxn>
              <a:cxn ang="0">
                <a:pos x="267" y="531"/>
              </a:cxn>
              <a:cxn ang="0">
                <a:pos x="267" y="119"/>
              </a:cxn>
              <a:cxn ang="0">
                <a:pos x="267" y="112"/>
              </a:cxn>
              <a:cxn ang="0">
                <a:pos x="267" y="7"/>
              </a:cxn>
              <a:cxn ang="0">
                <a:pos x="260" y="0"/>
              </a:cxn>
              <a:cxn ang="0">
                <a:pos x="32" y="82"/>
              </a:cxn>
              <a:cxn ang="0">
                <a:pos x="32" y="57"/>
              </a:cxn>
              <a:cxn ang="0">
                <a:pos x="39" y="50"/>
              </a:cxn>
              <a:cxn ang="0">
                <a:pos x="228" y="50"/>
              </a:cxn>
              <a:cxn ang="0">
                <a:pos x="235" y="57"/>
              </a:cxn>
              <a:cxn ang="0">
                <a:pos x="235" y="82"/>
              </a:cxn>
              <a:cxn ang="0">
                <a:pos x="228" y="89"/>
              </a:cxn>
              <a:cxn ang="0">
                <a:pos x="39" y="89"/>
              </a:cxn>
              <a:cxn ang="0">
                <a:pos x="32" y="82"/>
              </a:cxn>
              <a:cxn ang="0">
                <a:pos x="213" y="254"/>
              </a:cxn>
              <a:cxn ang="0">
                <a:pos x="195" y="236"/>
              </a:cxn>
              <a:cxn ang="0">
                <a:pos x="213" y="218"/>
              </a:cxn>
              <a:cxn ang="0">
                <a:pos x="232" y="236"/>
              </a:cxn>
              <a:cxn ang="0">
                <a:pos x="213" y="254"/>
              </a:cxn>
              <a:cxn ang="0">
                <a:pos x="213" y="194"/>
              </a:cxn>
              <a:cxn ang="0">
                <a:pos x="189" y="170"/>
              </a:cxn>
              <a:cxn ang="0">
                <a:pos x="213" y="146"/>
              </a:cxn>
              <a:cxn ang="0">
                <a:pos x="238" y="170"/>
              </a:cxn>
              <a:cxn ang="0">
                <a:pos x="213" y="194"/>
              </a:cxn>
            </a:cxnLst>
            <a:rect l="0" t="0" r="r" b="b"/>
            <a:pathLst>
              <a:path w="267" h="538">
                <a:moveTo>
                  <a:pt x="260" y="0"/>
                </a:moveTo>
                <a:cubicBezTo>
                  <a:pt x="7" y="0"/>
                  <a:pt x="7" y="0"/>
                  <a:pt x="7" y="0"/>
                </a:cubicBezTo>
                <a:cubicBezTo>
                  <a:pt x="3" y="0"/>
                  <a:pt x="0" y="3"/>
                  <a:pt x="0" y="7"/>
                </a:cubicBezTo>
                <a:cubicBezTo>
                  <a:pt x="0" y="112"/>
                  <a:pt x="0" y="112"/>
                  <a:pt x="0" y="112"/>
                </a:cubicBezTo>
                <a:cubicBezTo>
                  <a:pt x="0" y="119"/>
                  <a:pt x="0" y="119"/>
                  <a:pt x="0" y="119"/>
                </a:cubicBezTo>
                <a:cubicBezTo>
                  <a:pt x="0" y="531"/>
                  <a:pt x="0" y="531"/>
                  <a:pt x="0" y="531"/>
                </a:cubicBezTo>
                <a:cubicBezTo>
                  <a:pt x="0" y="535"/>
                  <a:pt x="3" y="538"/>
                  <a:pt x="7" y="538"/>
                </a:cubicBezTo>
                <a:cubicBezTo>
                  <a:pt x="260" y="538"/>
                  <a:pt x="260" y="538"/>
                  <a:pt x="260" y="538"/>
                </a:cubicBezTo>
                <a:cubicBezTo>
                  <a:pt x="264" y="538"/>
                  <a:pt x="267" y="535"/>
                  <a:pt x="267" y="531"/>
                </a:cubicBezTo>
                <a:cubicBezTo>
                  <a:pt x="267" y="119"/>
                  <a:pt x="267" y="119"/>
                  <a:pt x="267" y="119"/>
                </a:cubicBezTo>
                <a:cubicBezTo>
                  <a:pt x="267" y="112"/>
                  <a:pt x="267" y="112"/>
                  <a:pt x="267" y="112"/>
                </a:cubicBezTo>
                <a:cubicBezTo>
                  <a:pt x="267" y="7"/>
                  <a:pt x="267" y="7"/>
                  <a:pt x="267" y="7"/>
                </a:cubicBezTo>
                <a:cubicBezTo>
                  <a:pt x="267" y="3"/>
                  <a:pt x="264" y="0"/>
                  <a:pt x="260" y="0"/>
                </a:cubicBezTo>
                <a:close/>
                <a:moveTo>
                  <a:pt x="32" y="82"/>
                </a:moveTo>
                <a:cubicBezTo>
                  <a:pt x="32" y="57"/>
                  <a:pt x="32" y="57"/>
                  <a:pt x="32" y="57"/>
                </a:cubicBezTo>
                <a:cubicBezTo>
                  <a:pt x="32" y="53"/>
                  <a:pt x="35" y="50"/>
                  <a:pt x="39" y="50"/>
                </a:cubicBezTo>
                <a:cubicBezTo>
                  <a:pt x="228" y="50"/>
                  <a:pt x="228" y="50"/>
                  <a:pt x="228" y="50"/>
                </a:cubicBezTo>
                <a:cubicBezTo>
                  <a:pt x="232" y="50"/>
                  <a:pt x="235" y="53"/>
                  <a:pt x="235" y="57"/>
                </a:cubicBezTo>
                <a:cubicBezTo>
                  <a:pt x="235" y="82"/>
                  <a:pt x="235" y="82"/>
                  <a:pt x="235" y="82"/>
                </a:cubicBezTo>
                <a:cubicBezTo>
                  <a:pt x="235" y="86"/>
                  <a:pt x="232" y="89"/>
                  <a:pt x="228" y="89"/>
                </a:cubicBezTo>
                <a:cubicBezTo>
                  <a:pt x="39" y="89"/>
                  <a:pt x="39" y="89"/>
                  <a:pt x="39" y="89"/>
                </a:cubicBezTo>
                <a:cubicBezTo>
                  <a:pt x="35" y="89"/>
                  <a:pt x="32" y="86"/>
                  <a:pt x="32" y="82"/>
                </a:cubicBezTo>
                <a:close/>
                <a:moveTo>
                  <a:pt x="213" y="254"/>
                </a:moveTo>
                <a:cubicBezTo>
                  <a:pt x="203" y="254"/>
                  <a:pt x="195" y="246"/>
                  <a:pt x="195" y="236"/>
                </a:cubicBezTo>
                <a:cubicBezTo>
                  <a:pt x="195" y="226"/>
                  <a:pt x="203" y="218"/>
                  <a:pt x="213" y="218"/>
                </a:cubicBezTo>
                <a:cubicBezTo>
                  <a:pt x="223" y="218"/>
                  <a:pt x="232" y="226"/>
                  <a:pt x="232" y="236"/>
                </a:cubicBezTo>
                <a:cubicBezTo>
                  <a:pt x="232" y="246"/>
                  <a:pt x="223" y="254"/>
                  <a:pt x="213" y="254"/>
                </a:cubicBezTo>
                <a:close/>
                <a:moveTo>
                  <a:pt x="213" y="194"/>
                </a:moveTo>
                <a:cubicBezTo>
                  <a:pt x="200" y="194"/>
                  <a:pt x="189" y="183"/>
                  <a:pt x="189" y="170"/>
                </a:cubicBezTo>
                <a:cubicBezTo>
                  <a:pt x="189" y="156"/>
                  <a:pt x="200" y="146"/>
                  <a:pt x="213" y="146"/>
                </a:cubicBezTo>
                <a:cubicBezTo>
                  <a:pt x="227" y="146"/>
                  <a:pt x="238" y="156"/>
                  <a:pt x="238" y="170"/>
                </a:cubicBezTo>
                <a:cubicBezTo>
                  <a:pt x="238" y="183"/>
                  <a:pt x="227" y="194"/>
                  <a:pt x="213" y="194"/>
                </a:cubicBezTo>
                <a:close/>
              </a:path>
            </a:pathLst>
          </a:custGeom>
          <a:solidFill>
            <a:srgbClr val="EB6100"/>
          </a:solidFill>
          <a:ln>
            <a:noFill/>
            <a:headEnd type="none" w="med" len="med"/>
            <a:tailEnd type="none" w="med" len="med"/>
          </a:ln>
          <a:extLst/>
        </p:spPr>
        <p:style>
          <a:lnRef idx="2">
            <a:schemeClr val="accent3">
              <a:shade val="50000"/>
            </a:schemeClr>
          </a:lnRef>
          <a:fillRef idx="1">
            <a:schemeClr val="accent3"/>
          </a:fillRef>
          <a:effectRef idx="0">
            <a:schemeClr val="accent3"/>
          </a:effectRef>
          <a:fontRef idx="minor">
            <a:schemeClr val="lt1"/>
          </a:fontRef>
        </p:style>
        <p:txBody>
          <a:bodyPr vert="horz" wrap="square" lIns="91436" tIns="45718" rIns="91436" bIns="45718" numCol="1" rtlCol="0" anchor="ctr" anchorCtr="0" compatLnSpc="1">
            <a:prstTxWarp prst="textNoShape">
              <a:avLst/>
            </a:prstTxWarp>
          </a:bodyPr>
          <a:lstStyle/>
          <a:p>
            <a:pPr defTabSz="740740"/>
            <a:endParaRPr lang="en-US" spc="-122" dirty="0">
              <a:solidFill>
                <a:schemeClr val="tx1">
                  <a:lumMod val="50000"/>
                </a:schemeClr>
              </a:solidFill>
              <a:latin typeface="Segoe Light" pitchFamily="34" charset="0"/>
            </a:endParaRPr>
          </a:p>
        </p:txBody>
      </p:sp>
      <p:sp>
        <p:nvSpPr>
          <p:cNvPr id="225" name="Freeform 88"/>
          <p:cNvSpPr>
            <a:spLocks noEditPoints="1"/>
          </p:cNvSpPr>
          <p:nvPr/>
        </p:nvSpPr>
        <p:spPr bwMode="black">
          <a:xfrm>
            <a:off x="2493162" y="5207708"/>
            <a:ext cx="1039902" cy="881830"/>
          </a:xfrm>
          <a:custGeom>
            <a:avLst/>
            <a:gdLst/>
            <a:ahLst/>
            <a:cxnLst>
              <a:cxn ang="0">
                <a:pos x="494" y="0"/>
              </a:cxn>
              <a:cxn ang="0">
                <a:pos x="17" y="0"/>
              </a:cxn>
              <a:cxn ang="0">
                <a:pos x="0" y="16"/>
              </a:cxn>
              <a:cxn ang="0">
                <a:pos x="0" y="361"/>
              </a:cxn>
              <a:cxn ang="0">
                <a:pos x="17" y="377"/>
              </a:cxn>
              <a:cxn ang="0">
                <a:pos x="174" y="377"/>
              </a:cxn>
              <a:cxn ang="0">
                <a:pos x="174" y="402"/>
              </a:cxn>
              <a:cxn ang="0">
                <a:pos x="139" y="435"/>
              </a:cxn>
              <a:cxn ang="0">
                <a:pos x="380" y="435"/>
              </a:cxn>
              <a:cxn ang="0">
                <a:pos x="346" y="402"/>
              </a:cxn>
              <a:cxn ang="0">
                <a:pos x="346" y="377"/>
              </a:cxn>
              <a:cxn ang="0">
                <a:pos x="494" y="377"/>
              </a:cxn>
              <a:cxn ang="0">
                <a:pos x="510" y="361"/>
              </a:cxn>
              <a:cxn ang="0">
                <a:pos x="510" y="16"/>
              </a:cxn>
              <a:cxn ang="0">
                <a:pos x="494" y="0"/>
              </a:cxn>
              <a:cxn ang="0">
                <a:pos x="481" y="335"/>
              </a:cxn>
              <a:cxn ang="0">
                <a:pos x="467" y="349"/>
              </a:cxn>
              <a:cxn ang="0">
                <a:pos x="44" y="349"/>
              </a:cxn>
              <a:cxn ang="0">
                <a:pos x="30" y="335"/>
              </a:cxn>
              <a:cxn ang="0">
                <a:pos x="30" y="42"/>
              </a:cxn>
              <a:cxn ang="0">
                <a:pos x="44" y="28"/>
              </a:cxn>
              <a:cxn ang="0">
                <a:pos x="467" y="28"/>
              </a:cxn>
              <a:cxn ang="0">
                <a:pos x="481" y="42"/>
              </a:cxn>
              <a:cxn ang="0">
                <a:pos x="481" y="335"/>
              </a:cxn>
            </a:cxnLst>
            <a:rect l="0" t="0" r="r" b="b"/>
            <a:pathLst>
              <a:path w="510" h="435">
                <a:moveTo>
                  <a:pt x="494" y="0"/>
                </a:moveTo>
                <a:cubicBezTo>
                  <a:pt x="17" y="0"/>
                  <a:pt x="17" y="0"/>
                  <a:pt x="17" y="0"/>
                </a:cubicBezTo>
                <a:cubicBezTo>
                  <a:pt x="8" y="0"/>
                  <a:pt x="0" y="7"/>
                  <a:pt x="0" y="16"/>
                </a:cubicBezTo>
                <a:cubicBezTo>
                  <a:pt x="0" y="361"/>
                  <a:pt x="0" y="361"/>
                  <a:pt x="0" y="361"/>
                </a:cubicBezTo>
                <a:cubicBezTo>
                  <a:pt x="0" y="370"/>
                  <a:pt x="8" y="377"/>
                  <a:pt x="17" y="377"/>
                </a:cubicBezTo>
                <a:cubicBezTo>
                  <a:pt x="174" y="377"/>
                  <a:pt x="174" y="377"/>
                  <a:pt x="174" y="377"/>
                </a:cubicBezTo>
                <a:cubicBezTo>
                  <a:pt x="174" y="402"/>
                  <a:pt x="174" y="402"/>
                  <a:pt x="174" y="402"/>
                </a:cubicBezTo>
                <a:cubicBezTo>
                  <a:pt x="139" y="435"/>
                  <a:pt x="139" y="435"/>
                  <a:pt x="139" y="435"/>
                </a:cubicBezTo>
                <a:cubicBezTo>
                  <a:pt x="380" y="435"/>
                  <a:pt x="380" y="435"/>
                  <a:pt x="380" y="435"/>
                </a:cubicBezTo>
                <a:cubicBezTo>
                  <a:pt x="346" y="402"/>
                  <a:pt x="346" y="402"/>
                  <a:pt x="346" y="402"/>
                </a:cubicBezTo>
                <a:cubicBezTo>
                  <a:pt x="346" y="377"/>
                  <a:pt x="346" y="377"/>
                  <a:pt x="346" y="377"/>
                </a:cubicBezTo>
                <a:cubicBezTo>
                  <a:pt x="494" y="377"/>
                  <a:pt x="494" y="377"/>
                  <a:pt x="494" y="377"/>
                </a:cubicBezTo>
                <a:cubicBezTo>
                  <a:pt x="503" y="377"/>
                  <a:pt x="510" y="370"/>
                  <a:pt x="510" y="361"/>
                </a:cubicBezTo>
                <a:cubicBezTo>
                  <a:pt x="510" y="16"/>
                  <a:pt x="510" y="16"/>
                  <a:pt x="510" y="16"/>
                </a:cubicBezTo>
                <a:cubicBezTo>
                  <a:pt x="510" y="7"/>
                  <a:pt x="503" y="0"/>
                  <a:pt x="494" y="0"/>
                </a:cubicBezTo>
                <a:close/>
                <a:moveTo>
                  <a:pt x="481" y="335"/>
                </a:moveTo>
                <a:cubicBezTo>
                  <a:pt x="481" y="343"/>
                  <a:pt x="475" y="349"/>
                  <a:pt x="467" y="349"/>
                </a:cubicBezTo>
                <a:cubicBezTo>
                  <a:pt x="44" y="349"/>
                  <a:pt x="44" y="349"/>
                  <a:pt x="44" y="349"/>
                </a:cubicBezTo>
                <a:cubicBezTo>
                  <a:pt x="36" y="349"/>
                  <a:pt x="30" y="343"/>
                  <a:pt x="30" y="335"/>
                </a:cubicBezTo>
                <a:cubicBezTo>
                  <a:pt x="30" y="42"/>
                  <a:pt x="30" y="42"/>
                  <a:pt x="30" y="42"/>
                </a:cubicBezTo>
                <a:cubicBezTo>
                  <a:pt x="30" y="34"/>
                  <a:pt x="36" y="28"/>
                  <a:pt x="44" y="28"/>
                </a:cubicBezTo>
                <a:cubicBezTo>
                  <a:pt x="467" y="28"/>
                  <a:pt x="467" y="28"/>
                  <a:pt x="467" y="28"/>
                </a:cubicBezTo>
                <a:cubicBezTo>
                  <a:pt x="475" y="28"/>
                  <a:pt x="481" y="34"/>
                  <a:pt x="481" y="42"/>
                </a:cubicBezTo>
                <a:lnTo>
                  <a:pt x="481" y="335"/>
                </a:lnTo>
                <a:close/>
              </a:path>
            </a:pathLst>
          </a:custGeom>
          <a:solidFill>
            <a:srgbClr val="EB6100"/>
          </a:solidFill>
          <a:ln>
            <a:noFill/>
            <a:headEnd type="none" w="med" len="med"/>
            <a:tailEnd type="none" w="med" len="med"/>
          </a:ln>
          <a:extLst/>
        </p:spPr>
        <p:style>
          <a:lnRef idx="2">
            <a:schemeClr val="accent3">
              <a:shade val="50000"/>
            </a:schemeClr>
          </a:lnRef>
          <a:fillRef idx="1">
            <a:schemeClr val="accent3"/>
          </a:fillRef>
          <a:effectRef idx="0">
            <a:schemeClr val="accent3"/>
          </a:effectRef>
          <a:fontRef idx="minor">
            <a:schemeClr val="lt1"/>
          </a:fontRef>
        </p:style>
        <p:txBody>
          <a:bodyPr vert="horz" wrap="square" lIns="91436" tIns="45718" rIns="91436" bIns="45718" numCol="1" rtlCol="0" anchor="ctr" anchorCtr="0" compatLnSpc="1">
            <a:prstTxWarp prst="textNoShape">
              <a:avLst/>
            </a:prstTxWarp>
          </a:bodyPr>
          <a:lstStyle/>
          <a:p>
            <a:pPr defTabSz="740740"/>
            <a:endParaRPr lang="en-US" spc="-122" dirty="0">
              <a:solidFill>
                <a:schemeClr val="tx1">
                  <a:lumMod val="50000"/>
                </a:schemeClr>
              </a:solidFill>
              <a:latin typeface="Segoe Light" pitchFamily="34" charset="0"/>
            </a:endParaRPr>
          </a:p>
        </p:txBody>
      </p:sp>
      <p:sp>
        <p:nvSpPr>
          <p:cNvPr id="226" name="Freeform 132"/>
          <p:cNvSpPr>
            <a:spLocks/>
          </p:cNvSpPr>
          <p:nvPr/>
        </p:nvSpPr>
        <p:spPr bwMode="black">
          <a:xfrm>
            <a:off x="1245091" y="5708458"/>
            <a:ext cx="89155" cy="85568"/>
          </a:xfrm>
          <a:custGeom>
            <a:avLst/>
            <a:gdLst/>
            <a:ahLst/>
            <a:cxnLst>
              <a:cxn ang="0">
                <a:pos x="29" y="55"/>
              </a:cxn>
              <a:cxn ang="0">
                <a:pos x="1" y="28"/>
              </a:cxn>
              <a:cxn ang="0">
                <a:pos x="25" y="0"/>
              </a:cxn>
              <a:cxn ang="0">
                <a:pos x="54" y="28"/>
              </a:cxn>
              <a:cxn ang="0">
                <a:pos x="29" y="55"/>
              </a:cxn>
            </a:cxnLst>
            <a:rect l="0" t="0" r="r" b="b"/>
            <a:pathLst>
              <a:path w="55" h="55">
                <a:moveTo>
                  <a:pt x="29" y="55"/>
                </a:moveTo>
                <a:cubicBezTo>
                  <a:pt x="15" y="55"/>
                  <a:pt x="2" y="43"/>
                  <a:pt x="1" y="28"/>
                </a:cubicBezTo>
                <a:cubicBezTo>
                  <a:pt x="0" y="13"/>
                  <a:pt x="10" y="1"/>
                  <a:pt x="25" y="0"/>
                </a:cubicBezTo>
                <a:cubicBezTo>
                  <a:pt x="40" y="0"/>
                  <a:pt x="53" y="12"/>
                  <a:pt x="54" y="28"/>
                </a:cubicBezTo>
                <a:cubicBezTo>
                  <a:pt x="55" y="43"/>
                  <a:pt x="44" y="55"/>
                  <a:pt x="29" y="55"/>
                </a:cubicBezTo>
                <a:close/>
              </a:path>
            </a:pathLst>
          </a:custGeom>
          <a:solidFill>
            <a:srgbClr val="EB6100"/>
          </a:solidFill>
          <a:ln>
            <a:noFill/>
            <a:headEnd type="none" w="med" len="med"/>
            <a:tailEnd type="none" w="med" len="med"/>
          </a:ln>
          <a:extLst/>
        </p:spPr>
        <p:style>
          <a:lnRef idx="2">
            <a:schemeClr val="accent3">
              <a:shade val="50000"/>
            </a:schemeClr>
          </a:lnRef>
          <a:fillRef idx="1">
            <a:schemeClr val="accent3"/>
          </a:fillRef>
          <a:effectRef idx="0">
            <a:schemeClr val="accent3"/>
          </a:effectRef>
          <a:fontRef idx="minor">
            <a:schemeClr val="lt1"/>
          </a:fontRef>
        </p:style>
        <p:txBody>
          <a:bodyPr vert="horz" wrap="square" lIns="91436" tIns="45718" rIns="91436" bIns="45718" numCol="1" rtlCol="0" anchor="ctr" anchorCtr="0" compatLnSpc="1">
            <a:prstTxWarp prst="textNoShape">
              <a:avLst/>
            </a:prstTxWarp>
          </a:bodyPr>
          <a:lstStyle/>
          <a:p>
            <a:pPr defTabSz="740740"/>
            <a:endParaRPr lang="en-US" spc="-122">
              <a:solidFill>
                <a:schemeClr val="tx1">
                  <a:lumMod val="50000"/>
                </a:schemeClr>
              </a:solidFill>
              <a:latin typeface="Segoe Light" pitchFamily="34" charset="0"/>
            </a:endParaRPr>
          </a:p>
        </p:txBody>
      </p:sp>
      <p:sp>
        <p:nvSpPr>
          <p:cNvPr id="227" name="Freeform 133"/>
          <p:cNvSpPr>
            <a:spLocks/>
          </p:cNvSpPr>
          <p:nvPr/>
        </p:nvSpPr>
        <p:spPr bwMode="black">
          <a:xfrm>
            <a:off x="1227734" y="5456570"/>
            <a:ext cx="367328" cy="345841"/>
          </a:xfrm>
          <a:custGeom>
            <a:avLst/>
            <a:gdLst/>
            <a:ahLst/>
            <a:cxnLst>
              <a:cxn ang="0">
                <a:pos x="234" y="213"/>
              </a:cxn>
              <a:cxn ang="0">
                <a:pos x="123" y="26"/>
              </a:cxn>
              <a:cxn ang="0">
                <a:pos x="5" y="2"/>
              </a:cxn>
              <a:cxn ang="0">
                <a:pos x="2" y="6"/>
              </a:cxn>
              <a:cxn ang="0">
                <a:pos x="0" y="34"/>
              </a:cxn>
              <a:cxn ang="0">
                <a:pos x="4" y="38"/>
              </a:cxn>
              <a:cxn ang="0">
                <a:pos x="104" y="63"/>
              </a:cxn>
              <a:cxn ang="0">
                <a:pos x="196" y="217"/>
              </a:cxn>
              <a:cxn ang="0">
                <a:pos x="200" y="222"/>
              </a:cxn>
              <a:cxn ang="0">
                <a:pos x="230" y="219"/>
              </a:cxn>
              <a:cxn ang="0">
                <a:pos x="234" y="213"/>
              </a:cxn>
            </a:cxnLst>
            <a:rect l="0" t="0" r="r" b="b"/>
            <a:pathLst>
              <a:path w="234" h="222">
                <a:moveTo>
                  <a:pt x="234" y="213"/>
                </a:moveTo>
                <a:cubicBezTo>
                  <a:pt x="231" y="110"/>
                  <a:pt x="177" y="53"/>
                  <a:pt x="123" y="26"/>
                </a:cubicBezTo>
                <a:cubicBezTo>
                  <a:pt x="71" y="0"/>
                  <a:pt x="19" y="1"/>
                  <a:pt x="5" y="2"/>
                </a:cubicBezTo>
                <a:cubicBezTo>
                  <a:pt x="3" y="2"/>
                  <a:pt x="2" y="3"/>
                  <a:pt x="2" y="6"/>
                </a:cubicBezTo>
                <a:cubicBezTo>
                  <a:pt x="1" y="8"/>
                  <a:pt x="1" y="32"/>
                  <a:pt x="0" y="34"/>
                </a:cubicBezTo>
                <a:cubicBezTo>
                  <a:pt x="0" y="38"/>
                  <a:pt x="2" y="38"/>
                  <a:pt x="4" y="38"/>
                </a:cubicBezTo>
                <a:cubicBezTo>
                  <a:pt x="17" y="37"/>
                  <a:pt x="61" y="39"/>
                  <a:pt x="104" y="63"/>
                </a:cubicBezTo>
                <a:cubicBezTo>
                  <a:pt x="149" y="87"/>
                  <a:pt x="192" y="134"/>
                  <a:pt x="196" y="217"/>
                </a:cubicBezTo>
                <a:cubicBezTo>
                  <a:pt x="196" y="220"/>
                  <a:pt x="197" y="222"/>
                  <a:pt x="200" y="222"/>
                </a:cubicBezTo>
                <a:cubicBezTo>
                  <a:pt x="201" y="222"/>
                  <a:pt x="228" y="219"/>
                  <a:pt x="230" y="219"/>
                </a:cubicBezTo>
                <a:cubicBezTo>
                  <a:pt x="233" y="219"/>
                  <a:pt x="234" y="217"/>
                  <a:pt x="234" y="213"/>
                </a:cubicBezTo>
                <a:close/>
              </a:path>
            </a:pathLst>
          </a:custGeom>
          <a:solidFill>
            <a:srgbClr val="EB6100"/>
          </a:solidFill>
          <a:ln>
            <a:noFill/>
            <a:headEnd type="none" w="med" len="med"/>
            <a:tailEnd type="none" w="med" len="med"/>
          </a:ln>
          <a:extLst/>
        </p:spPr>
        <p:style>
          <a:lnRef idx="2">
            <a:schemeClr val="accent3">
              <a:shade val="50000"/>
            </a:schemeClr>
          </a:lnRef>
          <a:fillRef idx="1">
            <a:schemeClr val="accent3"/>
          </a:fillRef>
          <a:effectRef idx="0">
            <a:schemeClr val="accent3"/>
          </a:effectRef>
          <a:fontRef idx="minor">
            <a:schemeClr val="lt1"/>
          </a:fontRef>
        </p:style>
        <p:txBody>
          <a:bodyPr vert="horz" wrap="square" lIns="91436" tIns="45718" rIns="91436" bIns="45718" numCol="1" rtlCol="0" anchor="ctr" anchorCtr="0" compatLnSpc="1">
            <a:prstTxWarp prst="textNoShape">
              <a:avLst/>
            </a:prstTxWarp>
          </a:bodyPr>
          <a:lstStyle/>
          <a:p>
            <a:pPr defTabSz="740740"/>
            <a:endParaRPr lang="en-US" spc="-122">
              <a:solidFill>
                <a:schemeClr val="tx1">
                  <a:lumMod val="50000"/>
                </a:schemeClr>
              </a:solidFill>
              <a:latin typeface="Segoe Light" pitchFamily="34" charset="0"/>
            </a:endParaRPr>
          </a:p>
        </p:txBody>
      </p:sp>
      <p:sp>
        <p:nvSpPr>
          <p:cNvPr id="228" name="Freeform 134"/>
          <p:cNvSpPr>
            <a:spLocks/>
          </p:cNvSpPr>
          <p:nvPr/>
        </p:nvSpPr>
        <p:spPr bwMode="black">
          <a:xfrm>
            <a:off x="1226152" y="5581354"/>
            <a:ext cx="235375" cy="221053"/>
          </a:xfrm>
          <a:custGeom>
            <a:avLst/>
            <a:gdLst/>
            <a:ahLst/>
            <a:cxnLst>
              <a:cxn ang="0">
                <a:pos x="151" y="133"/>
              </a:cxn>
              <a:cxn ang="0">
                <a:pos x="4" y="0"/>
              </a:cxn>
              <a:cxn ang="0">
                <a:pos x="0" y="4"/>
              </a:cxn>
              <a:cxn ang="0">
                <a:pos x="1" y="35"/>
              </a:cxn>
              <a:cxn ang="0">
                <a:pos x="5" y="40"/>
              </a:cxn>
              <a:cxn ang="0">
                <a:pos x="110" y="135"/>
              </a:cxn>
              <a:cxn ang="0">
                <a:pos x="115" y="141"/>
              </a:cxn>
              <a:cxn ang="0">
                <a:pos x="146" y="139"/>
              </a:cxn>
              <a:cxn ang="0">
                <a:pos x="151" y="133"/>
              </a:cxn>
            </a:cxnLst>
            <a:rect l="0" t="0" r="r" b="b"/>
            <a:pathLst>
              <a:path w="151" h="141">
                <a:moveTo>
                  <a:pt x="151" y="133"/>
                </a:moveTo>
                <a:cubicBezTo>
                  <a:pt x="142" y="30"/>
                  <a:pt x="54" y="0"/>
                  <a:pt x="4" y="0"/>
                </a:cubicBezTo>
                <a:cubicBezTo>
                  <a:pt x="1" y="0"/>
                  <a:pt x="0" y="1"/>
                  <a:pt x="0" y="4"/>
                </a:cubicBezTo>
                <a:cubicBezTo>
                  <a:pt x="0" y="5"/>
                  <a:pt x="0" y="33"/>
                  <a:pt x="1" y="35"/>
                </a:cubicBezTo>
                <a:cubicBezTo>
                  <a:pt x="1" y="38"/>
                  <a:pt x="2" y="40"/>
                  <a:pt x="5" y="40"/>
                </a:cubicBezTo>
                <a:cubicBezTo>
                  <a:pt x="31" y="42"/>
                  <a:pt x="100" y="55"/>
                  <a:pt x="110" y="135"/>
                </a:cubicBezTo>
                <a:cubicBezTo>
                  <a:pt x="111" y="139"/>
                  <a:pt x="111" y="141"/>
                  <a:pt x="115" y="141"/>
                </a:cubicBezTo>
                <a:cubicBezTo>
                  <a:pt x="117" y="141"/>
                  <a:pt x="145" y="139"/>
                  <a:pt x="146" y="139"/>
                </a:cubicBezTo>
                <a:cubicBezTo>
                  <a:pt x="150" y="139"/>
                  <a:pt x="151" y="137"/>
                  <a:pt x="151" y="133"/>
                </a:cubicBezTo>
                <a:close/>
              </a:path>
            </a:pathLst>
          </a:custGeom>
          <a:solidFill>
            <a:srgbClr val="EB6100"/>
          </a:solidFill>
          <a:ln>
            <a:noFill/>
            <a:headEnd type="none" w="med" len="med"/>
            <a:tailEnd type="none" w="med" len="med"/>
          </a:ln>
          <a:extLst/>
        </p:spPr>
        <p:style>
          <a:lnRef idx="2">
            <a:schemeClr val="accent3">
              <a:shade val="50000"/>
            </a:schemeClr>
          </a:lnRef>
          <a:fillRef idx="1">
            <a:schemeClr val="accent3"/>
          </a:fillRef>
          <a:effectRef idx="0">
            <a:schemeClr val="accent3"/>
          </a:effectRef>
          <a:fontRef idx="minor">
            <a:schemeClr val="lt1"/>
          </a:fontRef>
        </p:style>
        <p:txBody>
          <a:bodyPr vert="horz" wrap="square" lIns="91436" tIns="45718" rIns="91436" bIns="45718" numCol="1" rtlCol="0" anchor="ctr" anchorCtr="0" compatLnSpc="1">
            <a:prstTxWarp prst="textNoShape">
              <a:avLst/>
            </a:prstTxWarp>
          </a:bodyPr>
          <a:lstStyle/>
          <a:p>
            <a:pPr defTabSz="740740"/>
            <a:endParaRPr lang="en-US" spc="-122">
              <a:solidFill>
                <a:schemeClr val="tx1">
                  <a:lumMod val="50000"/>
                </a:schemeClr>
              </a:solidFill>
              <a:latin typeface="Segoe Light" pitchFamily="34" charset="0"/>
            </a:endParaRPr>
          </a:p>
        </p:txBody>
      </p:sp>
      <p:sp>
        <p:nvSpPr>
          <p:cNvPr id="229" name="Freeform 20"/>
          <p:cNvSpPr>
            <a:spLocks noEditPoints="1"/>
          </p:cNvSpPr>
          <p:nvPr/>
        </p:nvSpPr>
        <p:spPr bwMode="black">
          <a:xfrm>
            <a:off x="754585" y="5288134"/>
            <a:ext cx="1245699" cy="801404"/>
          </a:xfrm>
          <a:custGeom>
            <a:avLst/>
            <a:gdLst>
              <a:gd name="T0" fmla="*/ 2306 w 2516"/>
              <a:gd name="T1" fmla="*/ 1227 h 1619"/>
              <a:gd name="T2" fmla="*/ 2306 w 2516"/>
              <a:gd name="T3" fmla="*/ 108 h 1619"/>
              <a:gd name="T4" fmla="*/ 2197 w 2516"/>
              <a:gd name="T5" fmla="*/ 0 h 1619"/>
              <a:gd name="T6" fmla="*/ 319 w 2516"/>
              <a:gd name="T7" fmla="*/ 0 h 1619"/>
              <a:gd name="T8" fmla="*/ 211 w 2516"/>
              <a:gd name="T9" fmla="*/ 108 h 1619"/>
              <a:gd name="T10" fmla="*/ 211 w 2516"/>
              <a:gd name="T11" fmla="*/ 1227 h 1619"/>
              <a:gd name="T12" fmla="*/ 0 w 2516"/>
              <a:gd name="T13" fmla="*/ 1484 h 1619"/>
              <a:gd name="T14" fmla="*/ 129 w 2516"/>
              <a:gd name="T15" fmla="*/ 1619 h 1619"/>
              <a:gd name="T16" fmla="*/ 2387 w 2516"/>
              <a:gd name="T17" fmla="*/ 1619 h 1619"/>
              <a:gd name="T18" fmla="*/ 2516 w 2516"/>
              <a:gd name="T19" fmla="*/ 1484 h 1619"/>
              <a:gd name="T20" fmla="*/ 2306 w 2516"/>
              <a:gd name="T21" fmla="*/ 1227 h 1619"/>
              <a:gd name="T22" fmla="*/ 2306 w 2516"/>
              <a:gd name="T23" fmla="*/ 1227 h 1619"/>
              <a:gd name="T24" fmla="*/ 1431 w 2516"/>
              <a:gd name="T25" fmla="*/ 1518 h 1619"/>
              <a:gd name="T26" fmla="*/ 1045 w 2516"/>
              <a:gd name="T27" fmla="*/ 1518 h 1619"/>
              <a:gd name="T28" fmla="*/ 1004 w 2516"/>
              <a:gd name="T29" fmla="*/ 1497 h 1619"/>
              <a:gd name="T30" fmla="*/ 1051 w 2516"/>
              <a:gd name="T31" fmla="*/ 1410 h 1619"/>
              <a:gd name="T32" fmla="*/ 1085 w 2516"/>
              <a:gd name="T33" fmla="*/ 1396 h 1619"/>
              <a:gd name="T34" fmla="*/ 1390 w 2516"/>
              <a:gd name="T35" fmla="*/ 1396 h 1619"/>
              <a:gd name="T36" fmla="*/ 1424 w 2516"/>
              <a:gd name="T37" fmla="*/ 1410 h 1619"/>
              <a:gd name="T38" fmla="*/ 1472 w 2516"/>
              <a:gd name="T39" fmla="*/ 1497 h 1619"/>
              <a:gd name="T40" fmla="*/ 1431 w 2516"/>
              <a:gd name="T41" fmla="*/ 1518 h 1619"/>
              <a:gd name="T42" fmla="*/ 2136 w 2516"/>
              <a:gd name="T43" fmla="*/ 1200 h 1619"/>
              <a:gd name="T44" fmla="*/ 380 w 2516"/>
              <a:gd name="T45" fmla="*/ 1200 h 1619"/>
              <a:gd name="T46" fmla="*/ 380 w 2516"/>
              <a:gd name="T47" fmla="*/ 222 h 1619"/>
              <a:gd name="T48" fmla="*/ 428 w 2516"/>
              <a:gd name="T49" fmla="*/ 169 h 1619"/>
              <a:gd name="T50" fmla="*/ 2089 w 2516"/>
              <a:gd name="T51" fmla="*/ 169 h 1619"/>
              <a:gd name="T52" fmla="*/ 2136 w 2516"/>
              <a:gd name="T53" fmla="*/ 222 h 1619"/>
              <a:gd name="T54" fmla="*/ 2136 w 2516"/>
              <a:gd name="T55" fmla="*/ 1200 h 1619"/>
              <a:gd name="T56" fmla="*/ 2136 w 2516"/>
              <a:gd name="T57" fmla="*/ 1200 h 1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516" h="1619">
                <a:moveTo>
                  <a:pt x="2306" y="1227"/>
                </a:moveTo>
                <a:cubicBezTo>
                  <a:pt x="2306" y="108"/>
                  <a:pt x="2306" y="108"/>
                  <a:pt x="2306" y="108"/>
                </a:cubicBezTo>
                <a:cubicBezTo>
                  <a:pt x="2306" y="54"/>
                  <a:pt x="2258" y="0"/>
                  <a:pt x="2197" y="0"/>
                </a:cubicBezTo>
                <a:cubicBezTo>
                  <a:pt x="319" y="0"/>
                  <a:pt x="319" y="0"/>
                  <a:pt x="319" y="0"/>
                </a:cubicBezTo>
                <a:cubicBezTo>
                  <a:pt x="258" y="0"/>
                  <a:pt x="211" y="54"/>
                  <a:pt x="211" y="108"/>
                </a:cubicBezTo>
                <a:cubicBezTo>
                  <a:pt x="211" y="1227"/>
                  <a:pt x="211" y="1227"/>
                  <a:pt x="211" y="1227"/>
                </a:cubicBezTo>
                <a:cubicBezTo>
                  <a:pt x="0" y="1484"/>
                  <a:pt x="0" y="1484"/>
                  <a:pt x="0" y="1484"/>
                </a:cubicBezTo>
                <a:cubicBezTo>
                  <a:pt x="0" y="1558"/>
                  <a:pt x="61" y="1619"/>
                  <a:pt x="129" y="1619"/>
                </a:cubicBezTo>
                <a:cubicBezTo>
                  <a:pt x="2387" y="1619"/>
                  <a:pt x="2387" y="1619"/>
                  <a:pt x="2387" y="1619"/>
                </a:cubicBezTo>
                <a:cubicBezTo>
                  <a:pt x="2455" y="1619"/>
                  <a:pt x="2516" y="1558"/>
                  <a:pt x="2516" y="1484"/>
                </a:cubicBezTo>
                <a:cubicBezTo>
                  <a:pt x="2306" y="1227"/>
                  <a:pt x="2306" y="1227"/>
                  <a:pt x="2306" y="1227"/>
                </a:cubicBezTo>
                <a:cubicBezTo>
                  <a:pt x="2306" y="1227"/>
                  <a:pt x="2306" y="1227"/>
                  <a:pt x="2306" y="1227"/>
                </a:cubicBezTo>
                <a:close/>
                <a:moveTo>
                  <a:pt x="1431" y="1518"/>
                </a:moveTo>
                <a:cubicBezTo>
                  <a:pt x="1045" y="1518"/>
                  <a:pt x="1045" y="1518"/>
                  <a:pt x="1045" y="1518"/>
                </a:cubicBezTo>
                <a:cubicBezTo>
                  <a:pt x="1024" y="1518"/>
                  <a:pt x="1004" y="1504"/>
                  <a:pt x="1004" y="1497"/>
                </a:cubicBezTo>
                <a:cubicBezTo>
                  <a:pt x="1051" y="1410"/>
                  <a:pt x="1051" y="1410"/>
                  <a:pt x="1051" y="1410"/>
                </a:cubicBezTo>
                <a:cubicBezTo>
                  <a:pt x="1051" y="1403"/>
                  <a:pt x="1065" y="1396"/>
                  <a:pt x="1085" y="1396"/>
                </a:cubicBezTo>
                <a:cubicBezTo>
                  <a:pt x="1390" y="1396"/>
                  <a:pt x="1390" y="1396"/>
                  <a:pt x="1390" y="1396"/>
                </a:cubicBezTo>
                <a:cubicBezTo>
                  <a:pt x="1411" y="1396"/>
                  <a:pt x="1424" y="1403"/>
                  <a:pt x="1424" y="1410"/>
                </a:cubicBezTo>
                <a:cubicBezTo>
                  <a:pt x="1472" y="1497"/>
                  <a:pt x="1472" y="1497"/>
                  <a:pt x="1472" y="1497"/>
                </a:cubicBezTo>
                <a:cubicBezTo>
                  <a:pt x="1472" y="1504"/>
                  <a:pt x="1451" y="1518"/>
                  <a:pt x="1431" y="1518"/>
                </a:cubicBezTo>
                <a:close/>
                <a:moveTo>
                  <a:pt x="2136" y="1200"/>
                </a:moveTo>
                <a:cubicBezTo>
                  <a:pt x="380" y="1200"/>
                  <a:pt x="380" y="1200"/>
                  <a:pt x="380" y="1200"/>
                </a:cubicBezTo>
                <a:cubicBezTo>
                  <a:pt x="380" y="222"/>
                  <a:pt x="380" y="222"/>
                  <a:pt x="380" y="222"/>
                </a:cubicBezTo>
                <a:cubicBezTo>
                  <a:pt x="380" y="189"/>
                  <a:pt x="400" y="169"/>
                  <a:pt x="428" y="169"/>
                </a:cubicBezTo>
                <a:cubicBezTo>
                  <a:pt x="2089" y="169"/>
                  <a:pt x="2089" y="169"/>
                  <a:pt x="2089" y="169"/>
                </a:cubicBezTo>
                <a:cubicBezTo>
                  <a:pt x="2116" y="169"/>
                  <a:pt x="2136" y="189"/>
                  <a:pt x="2136" y="222"/>
                </a:cubicBezTo>
                <a:cubicBezTo>
                  <a:pt x="2136" y="1200"/>
                  <a:pt x="2136" y="1200"/>
                  <a:pt x="2136" y="1200"/>
                </a:cubicBezTo>
                <a:cubicBezTo>
                  <a:pt x="2136" y="1200"/>
                  <a:pt x="2136" y="1200"/>
                  <a:pt x="2136" y="1200"/>
                </a:cubicBezTo>
                <a:close/>
              </a:path>
            </a:pathLst>
          </a:custGeom>
          <a:solidFill>
            <a:srgbClr val="EB6100"/>
          </a:solidFill>
          <a:ln>
            <a:noFill/>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vert="horz" wrap="square" lIns="91436" tIns="45718" rIns="91436" bIns="45718" numCol="1" rtlCol="0" anchor="ctr" anchorCtr="0" compatLnSpc="1">
            <a:prstTxWarp prst="textNoShape">
              <a:avLst/>
            </a:prstTxWarp>
          </a:bodyPr>
          <a:lstStyle/>
          <a:p>
            <a:pPr defTabSz="740740"/>
            <a:endParaRPr lang="en-US" spc="-122">
              <a:solidFill>
                <a:schemeClr val="tx1">
                  <a:lumMod val="50000"/>
                </a:schemeClr>
              </a:solidFill>
              <a:latin typeface="Segoe Light" pitchFamily="34" charset="0"/>
            </a:endParaRPr>
          </a:p>
        </p:txBody>
      </p:sp>
      <p:sp>
        <p:nvSpPr>
          <p:cNvPr id="54" name="TextBox 4"/>
          <p:cNvSpPr txBox="1"/>
          <p:nvPr/>
        </p:nvSpPr>
        <p:spPr>
          <a:xfrm>
            <a:off x="375384" y="189367"/>
            <a:ext cx="4616648" cy="830997"/>
          </a:xfrm>
          <a:prstGeom prst="rect">
            <a:avLst/>
          </a:prstGeom>
          <a:noFill/>
        </p:spPr>
        <p:txBody>
          <a:bodyPr wrap="none" lIns="0" tIns="0" rIns="0" bIns="0" rtlCol="0">
            <a:spAutoFit/>
          </a:bodyPr>
          <a:lstStyle/>
          <a:p>
            <a:r>
              <a:rPr lang="ja-JP" altLang="en-US" b="1" dirty="0">
                <a:latin typeface="メイリオ" panose="020B0604030504040204" pitchFamily="50" charset="-128"/>
                <a:ea typeface="メイリオ" panose="020B0604030504040204" pitchFamily="50" charset="-128"/>
              </a:rPr>
              <a:t>最新版の</a:t>
            </a:r>
            <a:r>
              <a:rPr lang="en-US" altLang="ja-JP" b="1" dirty="0">
                <a:latin typeface="メイリオ" panose="020B0604030504040204" pitchFamily="50" charset="-128"/>
                <a:ea typeface="メイリオ" panose="020B0604030504040204" pitchFamily="50" charset="-128"/>
              </a:rPr>
              <a:t>Office</a:t>
            </a:r>
            <a:r>
              <a:rPr lang="ja-JP" altLang="en-US" b="1" dirty="0">
                <a:latin typeface="メイリオ" panose="020B0604030504040204" pitchFamily="50" charset="-128"/>
                <a:ea typeface="メイリオ" panose="020B0604030504040204" pitchFamily="50" charset="-128"/>
              </a:rPr>
              <a:t>で実現する</a:t>
            </a:r>
            <a:endParaRPr lang="en-US" altLang="ja-JP" b="1" dirty="0">
              <a:latin typeface="メイリオ" panose="020B0604030504040204" pitchFamily="50" charset="-128"/>
              <a:ea typeface="メイリオ" panose="020B0604030504040204" pitchFamily="50" charset="-128"/>
            </a:endParaRPr>
          </a:p>
          <a:p>
            <a:r>
              <a:rPr lang="ja-JP" altLang="en-US" b="1" dirty="0">
                <a:latin typeface="メイリオ" panose="020B0604030504040204" pitchFamily="50" charset="-128"/>
                <a:ea typeface="メイリオ" panose="020B0604030504040204" pitchFamily="50" charset="-128"/>
              </a:rPr>
              <a:t>マイナンバーセキュリティ対策キャンペーン</a:t>
            </a:r>
            <a:endParaRPr lang="en-US" altLang="ja-JP" b="1" dirty="0">
              <a:latin typeface="メイリオ" panose="020B0604030504040204" pitchFamily="50" charset="-128"/>
              <a:ea typeface="メイリオ" panose="020B0604030504040204" pitchFamily="50" charset="-128"/>
            </a:endParaRPr>
          </a:p>
          <a:p>
            <a:endParaRPr lang="en-US" dirty="0" smtClean="0">
              <a:gradFill>
                <a:gsLst>
                  <a:gs pos="5417">
                    <a:srgbClr val="333333"/>
                  </a:gs>
                  <a:gs pos="15000">
                    <a:srgbClr val="333333"/>
                  </a:gs>
                </a:gsLst>
                <a:lin ang="5400000" scaled="0"/>
              </a:gradFill>
            </a:endParaRPr>
          </a:p>
        </p:txBody>
      </p:sp>
    </p:spTree>
    <p:extLst>
      <p:ext uri="{BB962C8B-B14F-4D97-AF65-F5344CB8AC3E}">
        <p14:creationId xmlns:p14="http://schemas.microsoft.com/office/powerpoint/2010/main" val="2176532630"/>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Icons Library">
  <a:themeElements>
    <a:clrScheme name="Company Meeting 2011">
      <a:dk1>
        <a:srgbClr val="292929"/>
      </a:dk1>
      <a:lt1>
        <a:srgbClr val="FFFFFF"/>
      </a:lt1>
      <a:dk2>
        <a:srgbClr val="5F5F5F"/>
      </a:dk2>
      <a:lt2>
        <a:srgbClr val="DDDDDD"/>
      </a:lt2>
      <a:accent1>
        <a:srgbClr val="FFBE0E"/>
      </a:accent1>
      <a:accent2>
        <a:srgbClr val="000092"/>
      </a:accent2>
      <a:accent3>
        <a:srgbClr val="FF0097"/>
      </a:accent3>
      <a:accent4>
        <a:srgbClr val="8CC600"/>
      </a:accent4>
      <a:accent5>
        <a:srgbClr val="09AEEF"/>
      </a:accent5>
      <a:accent6>
        <a:srgbClr val="910091"/>
      </a:accent6>
      <a:hlink>
        <a:srgbClr val="3F3F9B"/>
      </a:hlink>
      <a:folHlink>
        <a:srgbClr val="3F3F9B"/>
      </a:folHlink>
    </a:clrScheme>
    <a:fontScheme name="Segoe UI Light - Segoe UI">
      <a:majorFont>
        <a:latin typeface="Segoe UI Light"/>
        <a:ea typeface=""/>
        <a:cs typeface=""/>
      </a:majorFont>
      <a:minorFont>
        <a:latin typeface="Segoe UI"/>
        <a:ea typeface=""/>
        <a:cs typeface=""/>
      </a:minorFont>
    </a:fontScheme>
    <a:fmtScheme name="Foundry">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91436" tIns="45718" rIns="91436" bIns="45718" numCol="1" rtlCol="0" anchor="ctr" anchorCtr="0" compatLnSpc="1">
        <a:prstTxWarp prst="textNoShape">
          <a:avLst/>
        </a:prstTxWarp>
      </a:bodyPr>
      <a:lstStyle>
        <a:defPPr algn="ctr" defTabSz="914099" fontAlgn="base">
          <a:spcBef>
            <a:spcPct val="0"/>
          </a:spcBef>
          <a:spcAft>
            <a:spcPct val="0"/>
          </a:spcAft>
          <a:defRPr sz="2200" dirty="0" smtClean="0">
            <a:gradFill>
              <a:gsLst>
                <a:gs pos="0">
                  <a:srgbClr val="FFFFFF"/>
                </a:gs>
                <a:gs pos="100000">
                  <a:srgbClr val="FFFFFF"/>
                </a:gs>
              </a:gsLst>
              <a:lin ang="5400000" scaled="0"/>
            </a:gradFill>
          </a:defRPr>
        </a:defPPr>
      </a:lstStyle>
      <a:style>
        <a:lnRef idx="1">
          <a:schemeClr val="accent2"/>
        </a:lnRef>
        <a:fillRef idx="3">
          <a:schemeClr val="accent2"/>
        </a:fillRef>
        <a:effectRef idx="2">
          <a:schemeClr val="accent2"/>
        </a:effectRef>
        <a:fontRef idx="minor">
          <a:schemeClr val="lt1"/>
        </a:fontRef>
      </a:style>
    </a:spDef>
    <a:txDef>
      <a:spPr>
        <a:noFill/>
      </a:spPr>
      <a:bodyPr wrap="square" lIns="0" tIns="0" rIns="0" bIns="0" rtlCol="0">
        <a:spAutoFit/>
      </a:bodyPr>
      <a:lstStyle>
        <a:defPPr>
          <a:defRPr dirty="0" err="1" smtClean="0">
            <a:gradFill>
              <a:gsLst>
                <a:gs pos="0">
                  <a:schemeClr val="tx1"/>
                </a:gs>
                <a:gs pos="86000">
                  <a:schemeClr val="tx1"/>
                </a:gs>
              </a:gsLst>
              <a:lin ang="5400000" scaled="0"/>
            </a:gradFill>
          </a:defRPr>
        </a:defPPr>
      </a:lstStyle>
    </a:txDef>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ompany Meeting 2011">
    <a:dk1>
      <a:srgbClr val="292929"/>
    </a:dk1>
    <a:lt1>
      <a:srgbClr val="FFFFFF"/>
    </a:lt1>
    <a:dk2>
      <a:srgbClr val="5F5F5F"/>
    </a:dk2>
    <a:lt2>
      <a:srgbClr val="DDDDDD"/>
    </a:lt2>
    <a:accent1>
      <a:srgbClr val="FFBE0E"/>
    </a:accent1>
    <a:accent2>
      <a:srgbClr val="000092"/>
    </a:accent2>
    <a:accent3>
      <a:srgbClr val="FF0097"/>
    </a:accent3>
    <a:accent4>
      <a:srgbClr val="8CC600"/>
    </a:accent4>
    <a:accent5>
      <a:srgbClr val="09AEEF"/>
    </a:accent5>
    <a:accent6>
      <a:srgbClr val="910091"/>
    </a:accent6>
    <a:hlink>
      <a:srgbClr val="3F3F9B"/>
    </a:hlink>
    <a:folHlink>
      <a:srgbClr val="3F3F9B"/>
    </a:folHlink>
  </a:clrScheme>
</a:themeOverride>
</file>

<file path=ppt/theme/themeOverride2.xml><?xml version="1.0" encoding="utf-8"?>
<a:themeOverride xmlns:a="http://schemas.openxmlformats.org/drawingml/2006/main">
  <a:clrScheme name="Company Meeting 2011">
    <a:dk1>
      <a:srgbClr val="292929"/>
    </a:dk1>
    <a:lt1>
      <a:srgbClr val="FFFFFF"/>
    </a:lt1>
    <a:dk2>
      <a:srgbClr val="5F5F5F"/>
    </a:dk2>
    <a:lt2>
      <a:srgbClr val="DDDDDD"/>
    </a:lt2>
    <a:accent1>
      <a:srgbClr val="FFBE0E"/>
    </a:accent1>
    <a:accent2>
      <a:srgbClr val="000092"/>
    </a:accent2>
    <a:accent3>
      <a:srgbClr val="FF0097"/>
    </a:accent3>
    <a:accent4>
      <a:srgbClr val="8CC600"/>
    </a:accent4>
    <a:accent5>
      <a:srgbClr val="09AEEF"/>
    </a:accent5>
    <a:accent6>
      <a:srgbClr val="910091"/>
    </a:accent6>
    <a:hlink>
      <a:srgbClr val="3F3F9B"/>
    </a:hlink>
    <a:folHlink>
      <a:srgbClr val="3F3F9B"/>
    </a:folHlink>
  </a:clrScheme>
</a:themeOverride>
</file>

<file path=ppt/theme/themeOverride3.xml><?xml version="1.0" encoding="utf-8"?>
<a:themeOverride xmlns:a="http://schemas.openxmlformats.org/drawingml/2006/main">
  <a:clrScheme name="Company Meeting 2011">
    <a:dk1>
      <a:srgbClr val="292929"/>
    </a:dk1>
    <a:lt1>
      <a:srgbClr val="FFFFFF"/>
    </a:lt1>
    <a:dk2>
      <a:srgbClr val="5F5F5F"/>
    </a:dk2>
    <a:lt2>
      <a:srgbClr val="DDDDDD"/>
    </a:lt2>
    <a:accent1>
      <a:srgbClr val="FFBE0E"/>
    </a:accent1>
    <a:accent2>
      <a:srgbClr val="000092"/>
    </a:accent2>
    <a:accent3>
      <a:srgbClr val="FF0097"/>
    </a:accent3>
    <a:accent4>
      <a:srgbClr val="8CC600"/>
    </a:accent4>
    <a:accent5>
      <a:srgbClr val="09AEEF"/>
    </a:accent5>
    <a:accent6>
      <a:srgbClr val="910091"/>
    </a:accent6>
    <a:hlink>
      <a:srgbClr val="3F3F9B"/>
    </a:hlink>
    <a:folHlink>
      <a:srgbClr val="3F3F9B"/>
    </a:folHlink>
  </a:clrScheme>
</a:themeOverride>
</file>

<file path=ppt/theme/themeOverride4.xml><?xml version="1.0" encoding="utf-8"?>
<a:themeOverride xmlns:a="http://schemas.openxmlformats.org/drawingml/2006/main">
  <a:clrScheme name="Company Meeting 2011">
    <a:dk1>
      <a:srgbClr val="292929"/>
    </a:dk1>
    <a:lt1>
      <a:srgbClr val="FFFFFF"/>
    </a:lt1>
    <a:dk2>
      <a:srgbClr val="5F5F5F"/>
    </a:dk2>
    <a:lt2>
      <a:srgbClr val="DDDDDD"/>
    </a:lt2>
    <a:accent1>
      <a:srgbClr val="FFBE0E"/>
    </a:accent1>
    <a:accent2>
      <a:srgbClr val="000092"/>
    </a:accent2>
    <a:accent3>
      <a:srgbClr val="FF0097"/>
    </a:accent3>
    <a:accent4>
      <a:srgbClr val="8CC600"/>
    </a:accent4>
    <a:accent5>
      <a:srgbClr val="09AEEF"/>
    </a:accent5>
    <a:accent6>
      <a:srgbClr val="910091"/>
    </a:accent6>
    <a:hlink>
      <a:srgbClr val="3F3F9B"/>
    </a:hlink>
    <a:folHlink>
      <a:srgbClr val="3F3F9B"/>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30b2e407-5528-4e8b-a2ac-53f36da6c576">
      <UserInfo>
        <DisplayName>Omer Qureshi</DisplayName>
        <AccountId>3871</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B60C9222F4FD1E4789A4693DA37AEB60" ma:contentTypeVersion="3" ma:contentTypeDescription="Create a new document." ma:contentTypeScope="" ma:versionID="426513010cc2ad9337368a08d578a59b">
  <xsd:schema xmlns:xsd="http://www.w3.org/2001/XMLSchema" xmlns:xs="http://www.w3.org/2001/XMLSchema" xmlns:p="http://schemas.microsoft.com/office/2006/metadata/properties" xmlns:ns2="30b2e407-5528-4e8b-a2ac-53f36da6c576" xmlns:ns3="d049c9ce-4eba-45d7-ba7d-c3f5e9253e4e" targetNamespace="http://schemas.microsoft.com/office/2006/metadata/properties" ma:root="true" ma:fieldsID="3997ccff9b05f73cbee23d5bbd695359" ns2:_="" ns3:_="">
    <xsd:import namespace="30b2e407-5528-4e8b-a2ac-53f36da6c576"/>
    <xsd:import namespace="d049c9ce-4eba-45d7-ba7d-c3f5e9253e4e"/>
    <xsd:element name="properties">
      <xsd:complexType>
        <xsd:sequence>
          <xsd:element name="documentManagement">
            <xsd:complexType>
              <xsd:all>
                <xsd:element ref="ns2:SharedWithUsers" minOccurs="0"/>
                <xsd:element ref="ns3:SharedWithDetails" minOccurs="0"/>
                <xsd:element ref="ns3: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0b2e407-5528-4e8b-a2ac-53f36da6c576"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049c9ce-4eba-45d7-ba7d-c3f5e9253e4e" elementFormDefault="qualified">
    <xsd:import namespace="http://schemas.microsoft.com/office/2006/documentManagement/types"/>
    <xsd:import namespace="http://schemas.microsoft.com/office/infopath/2007/PartnerControls"/>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B87606F-B1BF-4944-B8CA-20E031041300}">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d049c9ce-4eba-45d7-ba7d-c3f5e9253e4e"/>
    <ds:schemaRef ds:uri="30b2e407-5528-4e8b-a2ac-53f36da6c576"/>
    <ds:schemaRef ds:uri="http://www.w3.org/XML/1998/namespace"/>
    <ds:schemaRef ds:uri="http://purl.org/dc/dcmitype/"/>
  </ds:schemaRefs>
</ds:datastoreItem>
</file>

<file path=customXml/itemProps2.xml><?xml version="1.0" encoding="utf-8"?>
<ds:datastoreItem xmlns:ds="http://schemas.openxmlformats.org/officeDocument/2006/customXml" ds:itemID="{1CC1475E-8011-40D6-8109-A1722ABE2DF7}">
  <ds:schemaRefs>
    <ds:schemaRef ds:uri="http://schemas.microsoft.com/sharepoint/v3/contenttype/forms"/>
  </ds:schemaRefs>
</ds:datastoreItem>
</file>

<file path=customXml/itemProps3.xml><?xml version="1.0" encoding="utf-8"?>
<ds:datastoreItem xmlns:ds="http://schemas.openxmlformats.org/officeDocument/2006/customXml" ds:itemID="{1934553B-2F69-49F5-BCAA-87FCE44C17A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0b2e407-5528-4e8b-a2ac-53f36da6c576"/>
    <ds:schemaRef ds:uri="d049c9ce-4eba-45d7-ba7d-c3f5e9253e4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2975</TotalTime>
  <Words>187</Words>
  <Application>Microsoft Office PowerPoint</Application>
  <PresentationFormat>ユーザー設定</PresentationFormat>
  <Paragraphs>112</Paragraphs>
  <Slides>6</Slides>
  <Notes>5</Notes>
  <HiddenSlides>0</HiddenSlides>
  <MMClips>0</MMClips>
  <ScaleCrop>false</ScaleCrop>
  <HeadingPairs>
    <vt:vector size="6" baseType="variant">
      <vt:variant>
        <vt:lpstr>使用されているフォント</vt:lpstr>
      </vt:variant>
      <vt:variant>
        <vt:i4>10</vt:i4>
      </vt:variant>
      <vt:variant>
        <vt:lpstr>テーマ</vt:lpstr>
      </vt:variant>
      <vt:variant>
        <vt:i4>2</vt:i4>
      </vt:variant>
      <vt:variant>
        <vt:lpstr>スライド タイトル</vt:lpstr>
      </vt:variant>
      <vt:variant>
        <vt:i4>6</vt:i4>
      </vt:variant>
    </vt:vector>
  </HeadingPairs>
  <TitlesOfParts>
    <vt:vector size="18" baseType="lpstr">
      <vt:lpstr>メイリオ</vt:lpstr>
      <vt:lpstr>Segoe</vt:lpstr>
      <vt:lpstr>Segoe Light</vt:lpstr>
      <vt:lpstr>Calibri Light</vt:lpstr>
      <vt:lpstr>Calibri</vt:lpstr>
      <vt:lpstr>Segoe UI Light</vt:lpstr>
      <vt:lpstr>Arial</vt:lpstr>
      <vt:lpstr>Segoe Condensed</vt:lpstr>
      <vt:lpstr>ＭＳ Ｐゴシック</vt:lpstr>
      <vt:lpstr>Segoe UI</vt:lpstr>
      <vt:lpstr>Icons Library</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Manager>&lt;Content Manager Name Here&gt;</Manager>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&lt;Event Name Here&gt;</dc:subject>
  <dc:creator>Chris Wells</dc:creator>
  <dc:description>Template:_x000d_
Formatting:_x000d_
Event Date:_x000d_
Event Location:_x000d_
Audience Type:</dc:description>
  <cp:lastModifiedBy>Yoko Kubo</cp:lastModifiedBy>
  <cp:revision>47</cp:revision>
  <cp:lastPrinted>2015-10-26T03:34:01Z</cp:lastPrinted>
  <dcterms:created xsi:type="dcterms:W3CDTF">2011-08-18T17:56:12Z</dcterms:created>
  <dcterms:modified xsi:type="dcterms:W3CDTF">2015-11-06T05:37:29Z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0x010100B60C9222F4FD1E4789A4693DA37AEB60</vt:lpwstr>
  </property>
</Properties>
</file>